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77" r:id="rId4"/>
  </p:sldMasterIdLst>
  <p:notesMasterIdLst>
    <p:notesMasterId r:id="rId29"/>
  </p:notesMasterIdLst>
  <p:handoutMasterIdLst>
    <p:handoutMasterId r:id="rId30"/>
  </p:handoutMasterIdLst>
  <p:sldIdLst>
    <p:sldId id="279" r:id="rId5"/>
    <p:sldId id="308" r:id="rId6"/>
    <p:sldId id="309" r:id="rId7"/>
    <p:sldId id="310" r:id="rId8"/>
    <p:sldId id="257" r:id="rId9"/>
    <p:sldId id="299" r:id="rId10"/>
    <p:sldId id="301" r:id="rId11"/>
    <p:sldId id="292" r:id="rId12"/>
    <p:sldId id="297" r:id="rId13"/>
    <p:sldId id="314" r:id="rId14"/>
    <p:sldId id="312" r:id="rId15"/>
    <p:sldId id="313" r:id="rId16"/>
    <p:sldId id="316" r:id="rId17"/>
    <p:sldId id="306" r:id="rId18"/>
    <p:sldId id="304" r:id="rId19"/>
    <p:sldId id="300" r:id="rId20"/>
    <p:sldId id="305" r:id="rId21"/>
    <p:sldId id="303" r:id="rId22"/>
    <p:sldId id="315" r:id="rId23"/>
    <p:sldId id="317" r:id="rId24"/>
    <p:sldId id="318" r:id="rId25"/>
    <p:sldId id="31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264" userDrawn="1">
          <p15:clr>
            <a:srgbClr val="A4A3A4"/>
          </p15:clr>
        </p15:guide>
        <p15:guide id="2" orient="horz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87D9"/>
    <a:srgbClr val="F0E1DB"/>
    <a:srgbClr val="FCB398"/>
    <a:srgbClr val="FFFFFE"/>
    <a:srgbClr val="A3E6FF"/>
    <a:srgbClr val="E0B1E9"/>
    <a:srgbClr val="E9FCFD"/>
    <a:srgbClr val="C1CCF6"/>
    <a:srgbClr val="D5BAEB"/>
    <a:srgbClr val="8E9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6264"/>
        <p:guide orient="horz"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410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tx1">
                  <a:lumMod val="65000"/>
                  <a:lumOff val="35000"/>
                </a:schemeClr>
              </a:solidFill>
            </a:rPr>
            <a:t>Inception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/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/>
        </a:p>
      </dgm:t>
    </dgm:pt>
    <dgm:pt modelId="{831701CF-77C7-46C0-A913-8CC39517BAB8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Team Kick-off</a:t>
          </a:r>
        </a:p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Project Concept</a:t>
          </a:r>
        </a:p>
      </dgm:t>
    </dgm:pt>
    <dgm:pt modelId="{13FBC60D-3EA6-4496-BA97-C1AE8C7F8961}" type="parTrans" cxnId="{39A11E5C-7A57-4117-A6DF-36000C29509C}">
      <dgm:prSet/>
      <dgm:spPr/>
      <dgm:t>
        <a:bodyPr/>
        <a:lstStyle/>
        <a:p>
          <a:endParaRPr lang="en-US"/>
        </a:p>
      </dgm:t>
    </dgm:pt>
    <dgm:pt modelId="{75156CDF-E17B-4DAD-AE37-EA44D7F37090}" type="sibTrans" cxnId="{39A11E5C-7A57-4117-A6DF-36000C29509C}">
      <dgm:prSet/>
      <dgm:spPr/>
      <dgm:t>
        <a:bodyPr/>
        <a:lstStyle/>
        <a:p>
          <a:endParaRPr lang="en-US"/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tx1">
                  <a:lumMod val="65000"/>
                  <a:lumOff val="35000"/>
                </a:schemeClr>
              </a:solidFill>
            </a:rPr>
            <a:t>Requirements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/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/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tx1">
                  <a:lumMod val="65000"/>
                  <a:lumOff val="35000"/>
                </a:schemeClr>
              </a:solidFill>
            </a:rPr>
            <a:t>Deployment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/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/>
        </a:p>
      </dgm:t>
    </dgm:pt>
    <dgm:pt modelId="{92921081-529B-4D1C-83A4-C416BB4C5224}">
      <dgm:prSet/>
      <dgm:spPr/>
      <dgm:t>
        <a:bodyPr/>
        <a:lstStyle/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Project Workflow</a:t>
          </a:r>
        </a:p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Tools &amp; Technologies</a:t>
          </a:r>
        </a:p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Data Sources</a:t>
          </a:r>
        </a:p>
      </dgm:t>
    </dgm:pt>
    <dgm:pt modelId="{5AD2C2F8-A1D7-469B-93D8-B578BEFE51F8}" type="parTrans" cxnId="{B05C4C7C-FEB8-4825-98A0-C38D3021918A}">
      <dgm:prSet/>
      <dgm:spPr/>
      <dgm:t>
        <a:bodyPr/>
        <a:lstStyle/>
        <a:p>
          <a:endParaRPr lang="en-US"/>
        </a:p>
      </dgm:t>
    </dgm:pt>
    <dgm:pt modelId="{ECC13403-1F53-4ED4-AE4F-334EEC7C8710}" type="sibTrans" cxnId="{B05C4C7C-FEB8-4825-98A0-C38D3021918A}">
      <dgm:prSet/>
      <dgm:spPr/>
      <dgm:t>
        <a:bodyPr/>
        <a:lstStyle/>
        <a:p>
          <a:endParaRPr lang="en-US"/>
        </a:p>
      </dgm:t>
    </dgm:pt>
    <dgm:pt modelId="{3CB04A44-4013-4CA7-90FD-29AFC3C15E37}">
      <dgm:prSet/>
      <dgm:spPr/>
      <dgm:t>
        <a:bodyPr/>
        <a:lstStyle/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Pilot Release</a:t>
          </a:r>
        </a:p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Testing</a:t>
          </a:r>
        </a:p>
      </dgm:t>
    </dgm:pt>
    <dgm:pt modelId="{ECEE936A-E3CC-4209-BECC-1CD0C85A2B72}" type="parTrans" cxnId="{24A8F052-3377-4BA4-8C62-CCF5039C85D7}">
      <dgm:prSet/>
      <dgm:spPr/>
      <dgm:t>
        <a:bodyPr/>
        <a:lstStyle/>
        <a:p>
          <a:endParaRPr lang="en-US"/>
        </a:p>
      </dgm:t>
    </dgm:pt>
    <dgm:pt modelId="{D7A8F7A0-47A3-4464-B3B7-E0806DF46627}" type="sibTrans" cxnId="{24A8F052-3377-4BA4-8C62-CCF5039C85D7}">
      <dgm:prSet/>
      <dgm:spPr/>
      <dgm:t>
        <a:bodyPr/>
        <a:lstStyle/>
        <a:p>
          <a:endParaRPr lang="en-US"/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tx1">
                  <a:lumMod val="65000"/>
                  <a:lumOff val="35000"/>
                </a:schemeClr>
              </a:solidFill>
            </a:rPr>
            <a:t>Bug Fixes &amp; Maintenance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/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/>
        </a:p>
      </dgm:t>
    </dgm:pt>
    <dgm:pt modelId="{2AEE5C11-34AE-4EB7-8907-9BED418EA471}">
      <dgm:prSet/>
      <dgm:spPr/>
      <dgm:t>
        <a:bodyPr/>
        <a:lstStyle/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Final Release</a:t>
          </a:r>
        </a:p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Testing</a:t>
          </a:r>
        </a:p>
      </dgm:t>
    </dgm:pt>
    <dgm:pt modelId="{2E14AD1F-C7EA-45AE-ADC0-0EE92A6516CB}" type="parTrans" cxnId="{DD687B5C-28C8-4088-99B8-D375C5FDAE4A}">
      <dgm:prSet/>
      <dgm:spPr/>
      <dgm:t>
        <a:bodyPr/>
        <a:lstStyle/>
        <a:p>
          <a:endParaRPr lang="en-US"/>
        </a:p>
      </dgm:t>
    </dgm:pt>
    <dgm:pt modelId="{F36FDDA0-6B91-47CB-8114-B6F076E55FC8}" type="sibTrans" cxnId="{DD687B5C-28C8-4088-99B8-D375C5FDAE4A}">
      <dgm:prSet/>
      <dgm:spPr/>
      <dgm:t>
        <a:bodyPr/>
        <a:lstStyle/>
        <a:p>
          <a:endParaRPr lang="en-US"/>
        </a:p>
      </dgm:t>
    </dgm:pt>
    <dgm:pt modelId="{A2560FD2-F12F-4A06-A96F-B86674952111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rgbClr val="000000">
                  <a:lumMod val="65000"/>
                  <a:lumOff val="35000"/>
                </a:srgbClr>
              </a:solidFill>
              <a:latin typeface="Avenir Next LT Pro Light"/>
              <a:ea typeface="+mn-ea"/>
              <a:cs typeface="+mn-cs"/>
            </a:rPr>
            <a:t>Feedback</a:t>
          </a:r>
        </a:p>
      </dgm:t>
    </dgm:pt>
    <dgm:pt modelId="{96173659-138A-4A00-AE0B-9063EA9393A6}" type="parTrans" cxnId="{F9D8B584-9399-4A2B-8ADC-F71293A4822C}">
      <dgm:prSet/>
      <dgm:spPr/>
      <dgm:t>
        <a:bodyPr/>
        <a:lstStyle/>
        <a:p>
          <a:endParaRPr lang="en-US"/>
        </a:p>
      </dgm:t>
    </dgm:pt>
    <dgm:pt modelId="{D3C3BC3F-2256-4FBC-AFA5-0D035E3EACD7}" type="sibTrans" cxnId="{F9D8B584-9399-4A2B-8ADC-F71293A4822C}">
      <dgm:prSet/>
      <dgm:spPr/>
      <dgm:t>
        <a:bodyPr/>
        <a:lstStyle/>
        <a:p>
          <a:endParaRPr lang="en-US"/>
        </a:p>
      </dgm:t>
    </dgm:pt>
    <dgm:pt modelId="{683CC5F6-E9B5-49F2-909E-A68D38896308}">
      <dgm:prSet custT="1"/>
      <dgm:spPr/>
      <dgm:t>
        <a:bodyPr/>
        <a:lstStyle/>
        <a:p>
          <a:pPr>
            <a:defRPr b="1"/>
          </a:pPr>
          <a:r>
            <a:rPr lang="en-US" sz="1600" b="1" kern="1200" dirty="0">
              <a:solidFill>
                <a:srgbClr val="000000">
                  <a:lumMod val="65000"/>
                  <a:lumOff val="35000"/>
                </a:srgbClr>
              </a:solidFill>
              <a:latin typeface="Avenir Next LT Pro Light"/>
              <a:ea typeface="+mn-ea"/>
              <a:cs typeface="+mn-cs"/>
            </a:rPr>
            <a:t>Development</a:t>
          </a:r>
        </a:p>
      </dgm:t>
    </dgm:pt>
    <dgm:pt modelId="{4C61DDEE-8BBF-4CBF-B066-7E60B6DF0A11}" type="sibTrans" cxnId="{59786CF9-070F-4821-A4E9-D33DB930D8D2}">
      <dgm:prSet/>
      <dgm:spPr/>
      <dgm:t>
        <a:bodyPr/>
        <a:lstStyle/>
        <a:p>
          <a:endParaRPr lang="en-US"/>
        </a:p>
      </dgm:t>
    </dgm:pt>
    <dgm:pt modelId="{15BFC747-B881-4328-BFBE-9BC128388CC6}" type="parTrans" cxnId="{59786CF9-070F-4821-A4E9-D33DB930D8D2}">
      <dgm:prSet/>
      <dgm:spPr/>
      <dgm:t>
        <a:bodyPr/>
        <a:lstStyle/>
        <a:p>
          <a:endParaRPr lang="en-US"/>
        </a:p>
      </dgm:t>
    </dgm:pt>
    <dgm:pt modelId="{4EA069F3-397F-40D5-94A6-32C3E355C277}">
      <dgm:prSet/>
      <dgm:spPr/>
      <dgm:t>
        <a:bodyPr anchor="t"/>
        <a:lstStyle/>
        <a:p>
          <a:r>
            <a:rPr lang="en-US" i="1" dirty="0">
              <a:solidFill>
                <a:schemeClr val="tx1">
                  <a:lumMod val="65000"/>
                  <a:lumOff val="35000"/>
                </a:schemeClr>
              </a:solidFill>
            </a:rPr>
            <a:t>Model</a:t>
          </a:r>
        </a:p>
        <a:p>
          <a:r>
            <a:rPr lang="en-US" i="1" dirty="0">
              <a:solidFill>
                <a:schemeClr val="tx1">
                  <a:lumMod val="65000"/>
                  <a:lumOff val="35000"/>
                </a:schemeClr>
              </a:solidFill>
            </a:rPr>
            <a:t>API Framework</a:t>
          </a:r>
        </a:p>
        <a:p>
          <a:r>
            <a:rPr lang="en-US" i="1" dirty="0">
              <a:solidFill>
                <a:schemeClr val="tx1">
                  <a:lumMod val="65000"/>
                  <a:lumOff val="35000"/>
                </a:schemeClr>
              </a:solidFill>
            </a:rPr>
            <a:t>UI Development</a:t>
          </a:r>
        </a:p>
        <a:p>
          <a:r>
            <a:rPr lang="en-US" i="1" dirty="0">
              <a:solidFill>
                <a:schemeClr val="tx1">
                  <a:lumMod val="65000"/>
                  <a:lumOff val="35000"/>
                </a:schemeClr>
              </a:solidFill>
            </a:rPr>
            <a:t>Integration</a:t>
          </a:r>
        </a:p>
      </dgm:t>
    </dgm:pt>
    <dgm:pt modelId="{2F99115B-608E-4E08-A503-B74879A76D07}" type="parTrans" cxnId="{BC5A70C8-9D97-4922-BCDB-6316D191C527}">
      <dgm:prSet/>
      <dgm:spPr/>
      <dgm:t>
        <a:bodyPr/>
        <a:lstStyle/>
        <a:p>
          <a:endParaRPr lang="en-US"/>
        </a:p>
      </dgm:t>
    </dgm:pt>
    <dgm:pt modelId="{E94D5EF7-F47C-476C-A5FE-1C35261B578A}" type="sibTrans" cxnId="{BC5A70C8-9D97-4922-BCDB-6316D191C527}">
      <dgm:prSet/>
      <dgm:spPr/>
      <dgm:t>
        <a:bodyPr/>
        <a:lstStyle/>
        <a:p>
          <a:endParaRPr lang="en-US"/>
        </a:p>
      </dgm:t>
    </dgm:pt>
    <dgm:pt modelId="{1E529C6E-C939-479A-A075-9E9B02837B50}">
      <dgm:prSet/>
      <dgm:spPr/>
      <dgm:t>
        <a:bodyPr anchor="b"/>
        <a:lstStyle/>
        <a:p>
          <a:r>
            <a:rPr lang="en-US" i="1" dirty="0">
              <a:solidFill>
                <a:schemeClr val="tx1">
                  <a:lumMod val="65000"/>
                  <a:lumOff val="35000"/>
                </a:schemeClr>
              </a:solidFill>
            </a:rPr>
            <a:t>Presentation</a:t>
          </a:r>
        </a:p>
        <a:p>
          <a:r>
            <a:rPr lang="en-US" i="1" dirty="0">
              <a:solidFill>
                <a:schemeClr val="tx1">
                  <a:lumMod val="65000"/>
                  <a:lumOff val="35000"/>
                </a:schemeClr>
              </a:solidFill>
            </a:rPr>
            <a:t>Demonstration</a:t>
          </a:r>
          <a:endParaRPr 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6B3C017-F97A-4640-992A-33AEE06B2EFC}" type="parTrans" cxnId="{99746BB5-7122-43B8-8680-CF610F03585C}">
      <dgm:prSet/>
      <dgm:spPr/>
      <dgm:t>
        <a:bodyPr/>
        <a:lstStyle/>
        <a:p>
          <a:endParaRPr lang="en-US"/>
        </a:p>
      </dgm:t>
    </dgm:pt>
    <dgm:pt modelId="{192E80CB-2667-481C-8244-6EC4AEED1BC2}" type="sibTrans" cxnId="{99746BB5-7122-43B8-8680-CF610F03585C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7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6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6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7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2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6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6"/>
      <dgm:spPr>
        <a:ln>
          <a:noFill/>
        </a:ln>
      </dgm:spPr>
    </dgm:pt>
    <dgm:pt modelId="{032E0966-F86B-4BBD-BE80-8FAB861AF0E8}" type="pres">
      <dgm:prSet presAssocID="{096A9AF0-0DAE-4EB3-B448-4501DA034F4A}" presName="Ellipse" presStyleLbl="fgAcc1" presStyleIdx="2" presStyleCnt="7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2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6"/>
      <dgm:spPr>
        <a:xfrm>
          <a:off x="1843314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DCEEC7C0-6CAC-4153-B66A-D920E3B7F504}" type="pres">
      <dgm:prSet presAssocID="{683CC5F6-E9B5-49F2-909E-A68D38896308}" presName="composite" presStyleCnt="0"/>
      <dgm:spPr/>
    </dgm:pt>
    <dgm:pt modelId="{56361E50-9FEC-48AD-A369-C1A8379B35EC}" type="pres">
      <dgm:prSet presAssocID="{683CC5F6-E9B5-49F2-909E-A68D38896308}" presName="ConnectorPoint" presStyleLbl="lnNode1" presStyleIdx="2" presStyleCnt="6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70AC7E27-D774-4261-A80F-683BBD09A81D}" type="pres">
      <dgm:prSet presAssocID="{683CC5F6-E9B5-49F2-909E-A68D38896308}" presName="DropPinPlaceHolder" presStyleCnt="0"/>
      <dgm:spPr/>
    </dgm:pt>
    <dgm:pt modelId="{7BC09B8D-1C75-4604-9F35-AEC078447C45}" type="pres">
      <dgm:prSet presAssocID="{683CC5F6-E9B5-49F2-909E-A68D38896308}" presName="DropPin" presStyleLbl="alignNode1" presStyleIdx="2" presStyleCnt="6"/>
      <dgm:spPr>
        <a:prstGeom prst="ellipse">
          <a:avLst/>
        </a:prstGeom>
        <a:solidFill>
          <a:schemeClr val="accent3"/>
        </a:solidFill>
        <a:ln>
          <a:noFill/>
        </a:ln>
      </dgm:spPr>
    </dgm:pt>
    <dgm:pt modelId="{DFE91A1F-E910-48AB-A4C9-128002268483}" type="pres">
      <dgm:prSet presAssocID="{683CC5F6-E9B5-49F2-909E-A68D38896308}" presName="Ellipse" presStyleLbl="fgAcc1" presStyleIdx="3" presStyleCnt="7"/>
      <dgm:spPr>
        <a:prstGeom prst="star12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C8603F2-85FC-4134-978C-4054E468209C}" type="pres">
      <dgm:prSet presAssocID="{683CC5F6-E9B5-49F2-909E-A68D38896308}" presName="L2TextContainer" presStyleLbl="revTx" presStyleIdx="4" presStyleCnt="12">
        <dgm:presLayoutVars>
          <dgm:bulletEnabled val="1"/>
        </dgm:presLayoutVars>
      </dgm:prSet>
      <dgm:spPr/>
    </dgm:pt>
    <dgm:pt modelId="{4EB3AA5C-1289-44C6-9F3E-859ABA28E18F}" type="pres">
      <dgm:prSet presAssocID="{683CC5F6-E9B5-49F2-909E-A68D3889630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0BB03C0E-97EC-4D66-9B09-35D689DAB28C}" type="pres">
      <dgm:prSet presAssocID="{683CC5F6-E9B5-49F2-909E-A68D38896308}" presName="ConnectLine" presStyleLbl="sibTrans1D1" presStyleIdx="2" presStyleCnt="6"/>
      <dgm:spPr>
        <a:noFill/>
        <a:ln w="114300" cap="rnd" cmpd="sng" algn="ctr">
          <a:solidFill>
            <a:schemeClr val="bg1">
              <a:lumMod val="95000"/>
            </a:schemeClr>
          </a:solidFill>
          <a:prstDash val="sysDot"/>
          <a:round/>
        </a:ln>
        <a:effectLst/>
      </dgm:spPr>
    </dgm:pt>
    <dgm:pt modelId="{1A7A92CB-81F0-42D4-87BF-4008DEFA9CA8}" type="pres">
      <dgm:prSet presAssocID="{683CC5F6-E9B5-49F2-909E-A68D38896308}" presName="EmptyPlaceHolder" presStyleCnt="0"/>
      <dgm:spPr/>
    </dgm:pt>
    <dgm:pt modelId="{ABE3202B-256B-4398-8B41-CB40EDB06266}" type="pres">
      <dgm:prSet presAssocID="{4C61DDEE-8BBF-4CBF-B066-7E60B6DF0A11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3" presStyleCnt="6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4" presStyleCnt="7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6" presStyleCnt="12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3" presStyleCnt="6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4" presStyleCnt="6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5" presStyleCnt="7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8" presStyleCnt="12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4" presStyleCnt="6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61EA613E-57A8-485F-A4A9-29037092E83A}" type="pres">
      <dgm:prSet presAssocID="{AB2787E4-2A8B-428D-A4AE-2B14DCFFC4E7}" presName="spaceBetweenRectangles" presStyleCnt="0"/>
      <dgm:spPr/>
    </dgm:pt>
    <dgm:pt modelId="{0F3B3032-C16A-44EB-AE28-CB7C1D797D2B}" type="pres">
      <dgm:prSet presAssocID="{A2560FD2-F12F-4A06-A96F-B86674952111}" presName="composite" presStyleCnt="0"/>
      <dgm:spPr/>
    </dgm:pt>
    <dgm:pt modelId="{A64C6D16-2F77-439A-848A-F1081C5E5CBE}" type="pres">
      <dgm:prSet presAssocID="{A2560FD2-F12F-4A06-A96F-B86674952111}" presName="ConnectorPoint" presStyleLbl="lnNode1" presStyleIdx="5" presStyleCnt="6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8EFC6EAF-71E5-48C3-9F69-6FB96640B14F}" type="pres">
      <dgm:prSet presAssocID="{A2560FD2-F12F-4A06-A96F-B86674952111}" presName="DropPinPlaceHolder" presStyleCnt="0"/>
      <dgm:spPr/>
    </dgm:pt>
    <dgm:pt modelId="{73F98938-B973-410F-B6E0-43437FA146E6}" type="pres">
      <dgm:prSet presAssocID="{A2560FD2-F12F-4A06-A96F-B86674952111}" presName="DropPin" presStyleLbl="alignNode1" presStyleIdx="5" presStyleCnt="6"/>
      <dgm:spPr>
        <a:prstGeom prst="ellipse">
          <a:avLst/>
        </a:prstGeom>
        <a:solidFill>
          <a:schemeClr val="accent3"/>
        </a:solidFill>
        <a:ln>
          <a:noFill/>
        </a:ln>
      </dgm:spPr>
    </dgm:pt>
    <dgm:pt modelId="{26BE64BD-02BC-4C6F-AC50-F9617E59754D}" type="pres">
      <dgm:prSet presAssocID="{A2560FD2-F12F-4A06-A96F-B86674952111}" presName="Ellipse" presStyleLbl="fgAcc1" presStyleIdx="6" presStyleCnt="7"/>
      <dgm:spPr>
        <a:prstGeom prst="star12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C5070CD-E29E-4F50-9A43-342A2DE968FF}" type="pres">
      <dgm:prSet presAssocID="{A2560FD2-F12F-4A06-A96F-B86674952111}" presName="L2TextContainer" presStyleLbl="revTx" presStyleIdx="10" presStyleCnt="12">
        <dgm:presLayoutVars>
          <dgm:bulletEnabled val="1"/>
        </dgm:presLayoutVars>
      </dgm:prSet>
      <dgm:spPr/>
    </dgm:pt>
    <dgm:pt modelId="{6FED4196-A0D3-4E5C-83DA-99291A8FFFC3}" type="pres">
      <dgm:prSet presAssocID="{A2560FD2-F12F-4A06-A96F-B86674952111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54DE4918-169B-4E9C-B946-44A9D45AEC94}" type="pres">
      <dgm:prSet presAssocID="{A2560FD2-F12F-4A06-A96F-B86674952111}" presName="ConnectLine" presStyleLbl="sibTrans1D1" presStyleIdx="5" presStyleCnt="6"/>
      <dgm:spPr>
        <a:xfrm>
          <a:off x="8078042" y="2690813"/>
          <a:ext cx="0" cy="1592961"/>
        </a:xfrm>
        <a:prstGeom prst="line">
          <a:avLst/>
        </a:prstGeom>
        <a:noFill/>
        <a:ln w="114300" cap="rnd" cmpd="sng" algn="ctr">
          <a:solidFill>
            <a:prstClr val="white">
              <a:lumMod val="95000"/>
            </a:prstClr>
          </a:solidFill>
          <a:prstDash val="sysDot"/>
          <a:round/>
        </a:ln>
        <a:effectLst/>
      </dgm:spPr>
    </dgm:pt>
    <dgm:pt modelId="{75F2030E-997B-4809-B3F1-AEF48EEEDB2B}" type="pres">
      <dgm:prSet presAssocID="{A2560FD2-F12F-4A06-A96F-B86674952111}" presName="EmptyPlaceHolder" presStyleCnt="0"/>
      <dgm:spPr/>
    </dgm:pt>
  </dgm:ptLst>
  <dgm:cxnLst>
    <dgm:cxn modelId="{2FC11007-01BB-470D-9422-1671E01275CE}" type="presOf" srcId="{A2560FD2-F12F-4A06-A96F-B86674952111}" destId="{6FED4196-A0D3-4E5C-83DA-99291A8FFFC3}" srcOrd="0" destOrd="0" presId="urn:microsoft.com/office/officeart/2017/3/layout/DropPinTimeline"/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991E153C-2D4A-4089-A3BB-23D6CF24990F}" type="presOf" srcId="{683CC5F6-E9B5-49F2-909E-A68D38896308}" destId="{4EB3AA5C-1289-44C6-9F3E-859ABA28E18F}" srcOrd="0" destOrd="0" presId="urn:microsoft.com/office/officeart/2017/3/layout/DropPinTimeline"/>
    <dgm:cxn modelId="{39A11E5C-7A57-4117-A6DF-36000C29509C}" srcId="{9DCEA5FC-4640-45AF-B712-7A4FD94AEF0D}" destId="{831701CF-77C7-46C0-A913-8CC39517BAB8}" srcOrd="0" destOrd="0" parTransId="{13FBC60D-3EA6-4496-BA97-C1AE8C7F8961}" sibTransId="{75156CDF-E17B-4DAD-AE37-EA44D7F37090}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E4469D45-E897-415B-A682-716414212B34}" type="presOf" srcId="{1E529C6E-C939-479A-A075-9E9B02837B50}" destId="{5C5070CD-E29E-4F50-9A43-342A2DE968FF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4" destOrd="0" parTransId="{45F6D312-A686-491E-95E3-EFB9640CC472}" sibTransId="{AB2787E4-2A8B-428D-A4AE-2B14DCFFC4E7}"/>
    <dgm:cxn modelId="{2841EC4D-F3DC-4972-B897-89C9EA062B26}" type="presOf" srcId="{92921081-529B-4D1C-83A4-C416BB4C5224}" destId="{B608C5A1-CE9E-4410-9F2F-F714CC6AB069}" srcOrd="0" destOrd="0" presId="urn:microsoft.com/office/officeart/2017/3/layout/DropPinTimeline"/>
    <dgm:cxn modelId="{3C15AF51-54A6-4ED0-824A-52A4CE5468AB}" type="presOf" srcId="{2AEE5C11-34AE-4EB7-8907-9BED418EA471}" destId="{D1646913-A3FA-4470-A3E9-C64B0A13A62A}" srcOrd="0" destOrd="0" presId="urn:microsoft.com/office/officeart/2017/3/layout/DropPinTimeline"/>
    <dgm:cxn modelId="{24A8F052-3377-4BA4-8C62-CCF5039C85D7}" srcId="{CA6B1BA0-B2FC-48AD-8EDA-F4AAA4AF2782}" destId="{3CB04A44-4013-4CA7-90FD-29AFC3C15E37}" srcOrd="0" destOrd="0" parTransId="{ECEE936A-E3CC-4209-BECC-1CD0C85A2B72}" sibTransId="{D7A8F7A0-47A3-4464-B3B7-E0806DF46627}"/>
    <dgm:cxn modelId="{601FA375-B804-4895-B969-A3CE7B37C85C}" type="presOf" srcId="{096A9AF0-0DAE-4EB3-B448-4501DA034F4A}" destId="{C1E34084-406C-48D5-88FE-7226282DBC49}" srcOrd="0" destOrd="0" presId="urn:microsoft.com/office/officeart/2017/3/layout/DropPinTimeline"/>
    <dgm:cxn modelId="{F83DF077-A6DE-4B8C-A62E-2FB10C7306B7}" type="presOf" srcId="{4EA069F3-397F-40D5-94A6-32C3E355C277}" destId="{FC8603F2-85FC-4134-978C-4054E468209C}" srcOrd="0" destOrd="0" presId="urn:microsoft.com/office/officeart/2017/3/layout/DropPinTimeline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B05C4C7C-FEB8-4825-98A0-C38D3021918A}" srcId="{096A9AF0-0DAE-4EB3-B448-4501DA034F4A}" destId="{92921081-529B-4D1C-83A4-C416BB4C5224}" srcOrd="0" destOrd="0" parTransId="{5AD2C2F8-A1D7-469B-93D8-B578BEFE51F8}" sibTransId="{ECC13403-1F53-4ED4-AE4F-334EEC7C8710}"/>
    <dgm:cxn modelId="{2802187F-7EB3-49BE-9C62-E8F8F0567AFB}" type="presOf" srcId="{3CB04A44-4013-4CA7-90FD-29AFC3C15E37}" destId="{FE564261-183D-47F9-8E7E-BCFC5023A815}" srcOrd="0" destOrd="0" presId="urn:microsoft.com/office/officeart/2017/3/layout/DropPinTimeline"/>
    <dgm:cxn modelId="{F9D8B584-9399-4A2B-8ADC-F71293A4822C}" srcId="{63085546-7C7C-4B3E-ABEB-2669F1A65FB2}" destId="{A2560FD2-F12F-4A06-A96F-B86674952111}" srcOrd="5" destOrd="0" parTransId="{96173659-138A-4A00-AE0B-9063EA9393A6}" sibTransId="{D3C3BC3F-2256-4FBC-AFA5-0D035E3EACD7}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F16073A4-7F3E-4CB9-8FB4-14646A5FA672}" type="presOf" srcId="{831701CF-77C7-46C0-A913-8CC39517BAB8}" destId="{A782CF5D-A585-4990-846A-5EDBD19A9BDB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BC5A70C8-9D97-4922-BCDB-6316D191C527}" srcId="{683CC5F6-E9B5-49F2-909E-A68D38896308}" destId="{4EA069F3-397F-40D5-94A6-32C3E355C277}" srcOrd="0" destOrd="0" parTransId="{2F99115B-608E-4E08-A503-B74879A76D07}" sibTransId="{E94D5EF7-F47C-476C-A5FE-1C35261B578A}"/>
    <dgm:cxn modelId="{CD6B6EE8-3813-4EF1-BFEC-C005A3326D63}" srcId="{63085546-7C7C-4B3E-ABEB-2669F1A65FB2}" destId="{CA6B1BA0-B2FC-48AD-8EDA-F4AAA4AF2782}" srcOrd="3" destOrd="0" parTransId="{D7D3AA07-BCB9-4212-A556-E90870FB1413}" sibTransId="{39FB540D-D808-4040-9A37-0AC474C0212F}"/>
    <dgm:cxn modelId="{59786CF9-070F-4821-A4E9-D33DB930D8D2}" srcId="{63085546-7C7C-4B3E-ABEB-2669F1A65FB2}" destId="{683CC5F6-E9B5-49F2-909E-A68D38896308}" srcOrd="2" destOrd="0" parTransId="{15BFC747-B881-4328-BFBE-9BC128388CC6}" sibTransId="{4C61DDEE-8BBF-4CBF-B066-7E60B6DF0A11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5EA5B657-7F2F-44E2-B1DD-0B3ECBD1E99D}" type="presParOf" srcId="{46A6B157-7198-41C4-9D25-C4F8885F1B6F}" destId="{64373A7D-C7A5-4C0C-9781-58743159539A}" srcOrd="2" destOrd="0" presId="urn:microsoft.com/office/officeart/2017/3/layout/DropPinTimeline"/>
    <dgm:cxn modelId="{14BAE908-5010-418B-B10F-E0EF3644818C}" type="presParOf" srcId="{64373A7D-C7A5-4C0C-9781-58743159539A}" destId="{B57996C3-16BE-4CEB-B9E2-6FFC42938F41}" srcOrd="0" destOrd="0" presId="urn:microsoft.com/office/officeart/2017/3/layout/DropPinTimeline"/>
    <dgm:cxn modelId="{6EE799C9-2ACE-448A-B9B4-1F0BFCC5494D}" type="presParOf" srcId="{64373A7D-C7A5-4C0C-9781-58743159539A}" destId="{BC71368F-DA7E-405D-93AC-3A6767BF9FC6}" srcOrd="1" destOrd="0" presId="urn:microsoft.com/office/officeart/2017/3/layout/DropPinTimeline"/>
    <dgm:cxn modelId="{59CC3372-0972-45A9-AB2E-167939969C7E}" type="presParOf" srcId="{BC71368F-DA7E-405D-93AC-3A6767BF9FC6}" destId="{5B4632EA-1574-417A-A3FA-D711159FBAD1}" srcOrd="0" destOrd="0" presId="urn:microsoft.com/office/officeart/2017/3/layout/DropPinTimeline"/>
    <dgm:cxn modelId="{1BF47519-9E4E-4BB0-BCBA-A5961FF9A6CD}" type="presParOf" srcId="{BC71368F-DA7E-405D-93AC-3A6767BF9FC6}" destId="{032E0966-F86B-4BBD-BE80-8FAB861AF0E8}" srcOrd="1" destOrd="0" presId="urn:microsoft.com/office/officeart/2017/3/layout/DropPinTimeline"/>
    <dgm:cxn modelId="{882EEBD2-110A-4990-8880-616C578449B7}" type="presParOf" srcId="{64373A7D-C7A5-4C0C-9781-58743159539A}" destId="{B608C5A1-CE9E-4410-9F2F-F714CC6AB069}" srcOrd="2" destOrd="0" presId="urn:microsoft.com/office/officeart/2017/3/layout/DropPinTimeline"/>
    <dgm:cxn modelId="{E5F82FBD-2B6D-4121-BACE-4D1B9A91EC66}" type="presParOf" srcId="{64373A7D-C7A5-4C0C-9781-58743159539A}" destId="{C1E34084-406C-48D5-88FE-7226282DBC49}" srcOrd="3" destOrd="0" presId="urn:microsoft.com/office/officeart/2017/3/layout/DropPinTimeline"/>
    <dgm:cxn modelId="{B94D7E38-E5D7-44D5-B33C-E3A0C78F3780}" type="presParOf" srcId="{64373A7D-C7A5-4C0C-9781-58743159539A}" destId="{33168228-1414-4AAF-B7E5-C08A80BBB2F1}" srcOrd="4" destOrd="0" presId="urn:microsoft.com/office/officeart/2017/3/layout/DropPinTimeline"/>
    <dgm:cxn modelId="{397EE9F0-39A3-4A02-B678-70EBE6F9F893}" type="presParOf" srcId="{64373A7D-C7A5-4C0C-9781-58743159539A}" destId="{C791BCDD-76D3-4E0E-98B9-0C4903CF0E94}" srcOrd="5" destOrd="0" presId="urn:microsoft.com/office/officeart/2017/3/layout/DropPinTimeline"/>
    <dgm:cxn modelId="{AD2F3FEC-DCA0-43DB-982D-903784448797}" type="presParOf" srcId="{46A6B157-7198-41C4-9D25-C4F8885F1B6F}" destId="{3B1DA912-FDB7-4F73-8823-B30C56F7DE86}" srcOrd="3" destOrd="0" presId="urn:microsoft.com/office/officeart/2017/3/layout/DropPinTimeline"/>
    <dgm:cxn modelId="{51C3A01D-5793-42E1-B8B1-95C7AEB64581}" type="presParOf" srcId="{46A6B157-7198-41C4-9D25-C4F8885F1B6F}" destId="{DCEEC7C0-6CAC-4153-B66A-D920E3B7F504}" srcOrd="4" destOrd="0" presId="urn:microsoft.com/office/officeart/2017/3/layout/DropPinTimeline"/>
    <dgm:cxn modelId="{86D426D3-DE4C-4BB4-8C09-D2C63BD51E4E}" type="presParOf" srcId="{DCEEC7C0-6CAC-4153-B66A-D920E3B7F504}" destId="{56361E50-9FEC-48AD-A369-C1A8379B35EC}" srcOrd="0" destOrd="0" presId="urn:microsoft.com/office/officeart/2017/3/layout/DropPinTimeline"/>
    <dgm:cxn modelId="{02CD6C3F-E995-471C-94FB-C0D54B4842D5}" type="presParOf" srcId="{DCEEC7C0-6CAC-4153-B66A-D920E3B7F504}" destId="{70AC7E27-D774-4261-A80F-683BBD09A81D}" srcOrd="1" destOrd="0" presId="urn:microsoft.com/office/officeart/2017/3/layout/DropPinTimeline"/>
    <dgm:cxn modelId="{5CF11FCC-C23E-454E-AC1E-DFD67727D7CD}" type="presParOf" srcId="{70AC7E27-D774-4261-A80F-683BBD09A81D}" destId="{7BC09B8D-1C75-4604-9F35-AEC078447C45}" srcOrd="0" destOrd="0" presId="urn:microsoft.com/office/officeart/2017/3/layout/DropPinTimeline"/>
    <dgm:cxn modelId="{F5089ADD-33C1-472D-BAF2-91B6652DF1A9}" type="presParOf" srcId="{70AC7E27-D774-4261-A80F-683BBD09A81D}" destId="{DFE91A1F-E910-48AB-A4C9-128002268483}" srcOrd="1" destOrd="0" presId="urn:microsoft.com/office/officeart/2017/3/layout/DropPinTimeline"/>
    <dgm:cxn modelId="{FD943790-5411-4A3B-924D-4403B21626BA}" type="presParOf" srcId="{DCEEC7C0-6CAC-4153-B66A-D920E3B7F504}" destId="{FC8603F2-85FC-4134-978C-4054E468209C}" srcOrd="2" destOrd="0" presId="urn:microsoft.com/office/officeart/2017/3/layout/DropPinTimeline"/>
    <dgm:cxn modelId="{D5E16DB1-0EBE-490A-BD7E-FD19274E6A38}" type="presParOf" srcId="{DCEEC7C0-6CAC-4153-B66A-D920E3B7F504}" destId="{4EB3AA5C-1289-44C6-9F3E-859ABA28E18F}" srcOrd="3" destOrd="0" presId="urn:microsoft.com/office/officeart/2017/3/layout/DropPinTimeline"/>
    <dgm:cxn modelId="{8DE5DA9E-2AA7-43F7-8DD5-E5ECEF772101}" type="presParOf" srcId="{DCEEC7C0-6CAC-4153-B66A-D920E3B7F504}" destId="{0BB03C0E-97EC-4D66-9B09-35D689DAB28C}" srcOrd="4" destOrd="0" presId="urn:microsoft.com/office/officeart/2017/3/layout/DropPinTimeline"/>
    <dgm:cxn modelId="{DA57C1DD-192D-489A-BBC9-D9ACA01A09F2}" type="presParOf" srcId="{DCEEC7C0-6CAC-4153-B66A-D920E3B7F504}" destId="{1A7A92CB-81F0-42D4-87BF-4008DEFA9CA8}" srcOrd="5" destOrd="0" presId="urn:microsoft.com/office/officeart/2017/3/layout/DropPinTimeline"/>
    <dgm:cxn modelId="{7E5E61DA-CACE-4FC7-A295-A50C9FA0159E}" type="presParOf" srcId="{46A6B157-7198-41C4-9D25-C4F8885F1B6F}" destId="{ABE3202B-256B-4398-8B41-CB40EDB06266}" srcOrd="5" destOrd="0" presId="urn:microsoft.com/office/officeart/2017/3/layout/DropPinTimeline"/>
    <dgm:cxn modelId="{07DA9BDD-D756-4F29-80E5-7856AC99F270}" type="presParOf" srcId="{46A6B157-7198-41C4-9D25-C4F8885F1B6F}" destId="{B744CD57-FD23-4E62-9589-4CAC57B034E9}" srcOrd="6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7" destOrd="0" presId="urn:microsoft.com/office/officeart/2017/3/layout/DropPinTimeline"/>
    <dgm:cxn modelId="{2E35C8AB-C54E-4DE6-98F2-126D8B12CA35}" type="presParOf" srcId="{46A6B157-7198-41C4-9D25-C4F8885F1B6F}" destId="{A1AE2BC4-A99C-4DD3-A84D-EB3461D18287}" srcOrd="8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39DED560-FDC7-4A20-BA37-B726CE3DBE1E}" type="presParOf" srcId="{46A6B157-7198-41C4-9D25-C4F8885F1B6F}" destId="{61EA613E-57A8-485F-A4A9-29037092E83A}" srcOrd="9" destOrd="0" presId="urn:microsoft.com/office/officeart/2017/3/layout/DropPinTimeline"/>
    <dgm:cxn modelId="{54E41EA0-9E87-40EF-B950-CD0D02632A5E}" type="presParOf" srcId="{46A6B157-7198-41C4-9D25-C4F8885F1B6F}" destId="{0F3B3032-C16A-44EB-AE28-CB7C1D797D2B}" srcOrd="10" destOrd="0" presId="urn:microsoft.com/office/officeart/2017/3/layout/DropPinTimeline"/>
    <dgm:cxn modelId="{1942FCC2-B760-454F-8ED4-284B5F0D173F}" type="presParOf" srcId="{0F3B3032-C16A-44EB-AE28-CB7C1D797D2B}" destId="{A64C6D16-2F77-439A-848A-F1081C5E5CBE}" srcOrd="0" destOrd="0" presId="urn:microsoft.com/office/officeart/2017/3/layout/DropPinTimeline"/>
    <dgm:cxn modelId="{AC143F48-BF04-4D0E-89BA-960F2ABBD0BF}" type="presParOf" srcId="{0F3B3032-C16A-44EB-AE28-CB7C1D797D2B}" destId="{8EFC6EAF-71E5-48C3-9F69-6FB96640B14F}" srcOrd="1" destOrd="0" presId="urn:microsoft.com/office/officeart/2017/3/layout/DropPinTimeline"/>
    <dgm:cxn modelId="{9D150C9C-5EFC-4A02-8C37-075CE44C91E1}" type="presParOf" srcId="{8EFC6EAF-71E5-48C3-9F69-6FB96640B14F}" destId="{73F98938-B973-410F-B6E0-43437FA146E6}" srcOrd="0" destOrd="0" presId="urn:microsoft.com/office/officeart/2017/3/layout/DropPinTimeline"/>
    <dgm:cxn modelId="{64F7D1CF-1C75-4E99-9650-834BFE5A5694}" type="presParOf" srcId="{8EFC6EAF-71E5-48C3-9F69-6FB96640B14F}" destId="{26BE64BD-02BC-4C6F-AC50-F9617E59754D}" srcOrd="1" destOrd="0" presId="urn:microsoft.com/office/officeart/2017/3/layout/DropPinTimeline"/>
    <dgm:cxn modelId="{C16907F7-D721-4CDC-AE06-6F5EE47FD277}" type="presParOf" srcId="{0F3B3032-C16A-44EB-AE28-CB7C1D797D2B}" destId="{5C5070CD-E29E-4F50-9A43-342A2DE968FF}" srcOrd="2" destOrd="0" presId="urn:microsoft.com/office/officeart/2017/3/layout/DropPinTimeline"/>
    <dgm:cxn modelId="{CA8AB878-D5FF-4555-BB9A-8E6D1CC53290}" type="presParOf" srcId="{0F3B3032-C16A-44EB-AE28-CB7C1D797D2B}" destId="{6FED4196-A0D3-4E5C-83DA-99291A8FFFC3}" srcOrd="3" destOrd="0" presId="urn:microsoft.com/office/officeart/2017/3/layout/DropPinTimeline"/>
    <dgm:cxn modelId="{55A40688-F4F2-41AC-A466-706C7C2D4FCF}" type="presParOf" srcId="{0F3B3032-C16A-44EB-AE28-CB7C1D797D2B}" destId="{54DE4918-169B-4E9C-B946-44A9D45AEC94}" srcOrd="4" destOrd="0" presId="urn:microsoft.com/office/officeart/2017/3/layout/DropPinTimeline"/>
    <dgm:cxn modelId="{506414DA-3D19-4555-9698-F2128A0EF183}" type="presParOf" srcId="{0F3B3032-C16A-44EB-AE28-CB7C1D797D2B}" destId="{75F2030E-997B-4809-B3F1-AEF48EEEDB2B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2476501"/>
          <a:ext cx="10939605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88462" y="621836"/>
          <a:ext cx="392341" cy="392341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132047" y="665422"/>
          <a:ext cx="305170" cy="305170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562060" y="1097851"/>
          <a:ext cx="2576929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65000"/>
                  <a:lumOff val="35000"/>
                </a:schemeClr>
              </a:solidFill>
            </a:rPr>
            <a:t>Team Kick-off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65000"/>
                  <a:lumOff val="35000"/>
                </a:schemeClr>
              </a:solidFill>
            </a:rPr>
            <a:t>Project Concept</a:t>
          </a:r>
        </a:p>
      </dsp:txBody>
      <dsp:txXfrm>
        <a:off x="562060" y="1097851"/>
        <a:ext cx="2576929" cy="1592961"/>
      </dsp:txXfrm>
    </dsp:sp>
    <dsp:sp modelId="{85C50C56-6DC8-4C47-8DBC-4FD6B1554AA4}">
      <dsp:nvSpPr>
        <dsp:cNvPr id="0" name=""/>
        <dsp:cNvSpPr/>
      </dsp:nvSpPr>
      <dsp:spPr>
        <a:xfrm>
          <a:off x="562060" y="538162"/>
          <a:ext cx="2576929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Inception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562060" y="538162"/>
        <a:ext cx="2576929" cy="559689"/>
      </dsp:txXfrm>
    </dsp:sp>
    <dsp:sp modelId="{4F322B1B-F357-4BCD-BF34-8A0D705A1CE7}">
      <dsp:nvSpPr>
        <dsp:cNvPr id="0" name=""/>
        <dsp:cNvSpPr/>
      </dsp:nvSpPr>
      <dsp:spPr>
        <a:xfrm>
          <a:off x="284633" y="1097851"/>
          <a:ext cx="0" cy="1592961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237113" y="2640440"/>
          <a:ext cx="99873" cy="100744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647144" y="4367448"/>
          <a:ext cx="392341" cy="392341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690729" y="4411033"/>
          <a:ext cx="305170" cy="305170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2120742" y="2690813"/>
          <a:ext cx="2576929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65000"/>
                  <a:lumOff val="35000"/>
                </a:schemeClr>
              </a:solidFill>
            </a:rPr>
            <a:t>Project Workflow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65000"/>
                  <a:lumOff val="35000"/>
                </a:schemeClr>
              </a:solidFill>
            </a:rPr>
            <a:t>Tools &amp; Technologies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65000"/>
                  <a:lumOff val="35000"/>
                </a:schemeClr>
              </a:solidFill>
            </a:rPr>
            <a:t>Data Sources</a:t>
          </a:r>
        </a:p>
      </dsp:txBody>
      <dsp:txXfrm>
        <a:off x="2120742" y="2690813"/>
        <a:ext cx="2576929" cy="1592961"/>
      </dsp:txXfrm>
    </dsp:sp>
    <dsp:sp modelId="{C1E34084-406C-48D5-88FE-7226282DBC49}">
      <dsp:nvSpPr>
        <dsp:cNvPr id="0" name=""/>
        <dsp:cNvSpPr/>
      </dsp:nvSpPr>
      <dsp:spPr>
        <a:xfrm>
          <a:off x="2120742" y="4283774"/>
          <a:ext cx="2576929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Requirements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120742" y="4283774"/>
        <a:ext cx="2576929" cy="559689"/>
      </dsp:txXfrm>
    </dsp:sp>
    <dsp:sp modelId="{33168228-1414-4AAF-B7E5-C08A80BBB2F1}">
      <dsp:nvSpPr>
        <dsp:cNvPr id="0" name=""/>
        <dsp:cNvSpPr/>
      </dsp:nvSpPr>
      <dsp:spPr>
        <a:xfrm>
          <a:off x="1843314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1795795" y="2640440"/>
          <a:ext cx="99873" cy="100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09B8D-1C75-4604-9F35-AEC078447C45}">
      <dsp:nvSpPr>
        <dsp:cNvPr id="0" name=""/>
        <dsp:cNvSpPr/>
      </dsp:nvSpPr>
      <dsp:spPr>
        <a:xfrm rot="8100000">
          <a:off x="3205826" y="621836"/>
          <a:ext cx="392341" cy="392341"/>
        </a:xfrm>
        <a:prstGeom prst="ellips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1A1F-E910-48AB-A4C9-128002268483}">
      <dsp:nvSpPr>
        <dsp:cNvPr id="0" name=""/>
        <dsp:cNvSpPr/>
      </dsp:nvSpPr>
      <dsp:spPr>
        <a:xfrm>
          <a:off x="3249411" y="665422"/>
          <a:ext cx="305170" cy="305170"/>
        </a:xfrm>
        <a:prstGeom prst="star12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603F2-85FC-4134-978C-4054E468209C}">
      <dsp:nvSpPr>
        <dsp:cNvPr id="0" name=""/>
        <dsp:cNvSpPr/>
      </dsp:nvSpPr>
      <dsp:spPr>
        <a:xfrm>
          <a:off x="3679424" y="1097851"/>
          <a:ext cx="2576929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tx1">
                  <a:lumMod val="65000"/>
                  <a:lumOff val="35000"/>
                </a:schemeClr>
              </a:solidFill>
            </a:rPr>
            <a:t>Model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tx1">
                  <a:lumMod val="65000"/>
                  <a:lumOff val="35000"/>
                </a:schemeClr>
              </a:solidFill>
            </a:rPr>
            <a:t>API Framework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tx1">
                  <a:lumMod val="65000"/>
                  <a:lumOff val="35000"/>
                </a:schemeClr>
              </a:solidFill>
            </a:rPr>
            <a:t>UI Development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tx1">
                  <a:lumMod val="65000"/>
                  <a:lumOff val="35000"/>
                </a:schemeClr>
              </a:solidFill>
            </a:rPr>
            <a:t>Integration</a:t>
          </a:r>
        </a:p>
      </dsp:txBody>
      <dsp:txXfrm>
        <a:off x="3679424" y="1097851"/>
        <a:ext cx="2576929" cy="1592961"/>
      </dsp:txXfrm>
    </dsp:sp>
    <dsp:sp modelId="{4EB3AA5C-1289-44C6-9F3E-859ABA28E18F}">
      <dsp:nvSpPr>
        <dsp:cNvPr id="0" name=""/>
        <dsp:cNvSpPr/>
      </dsp:nvSpPr>
      <dsp:spPr>
        <a:xfrm>
          <a:off x="3679424" y="538162"/>
          <a:ext cx="2576929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rgbClr val="000000">
                  <a:lumMod val="65000"/>
                  <a:lumOff val="35000"/>
                </a:srgbClr>
              </a:solidFill>
              <a:latin typeface="Avenir Next LT Pro Light"/>
              <a:ea typeface="+mn-ea"/>
              <a:cs typeface="+mn-cs"/>
            </a:rPr>
            <a:t>Development</a:t>
          </a:r>
        </a:p>
      </dsp:txBody>
      <dsp:txXfrm>
        <a:off x="3679424" y="538162"/>
        <a:ext cx="2576929" cy="559689"/>
      </dsp:txXfrm>
    </dsp:sp>
    <dsp:sp modelId="{0BB03C0E-97EC-4D66-9B09-35D689DAB28C}">
      <dsp:nvSpPr>
        <dsp:cNvPr id="0" name=""/>
        <dsp:cNvSpPr/>
      </dsp:nvSpPr>
      <dsp:spPr>
        <a:xfrm>
          <a:off x="3401996" y="1097851"/>
          <a:ext cx="0" cy="1592961"/>
        </a:xfrm>
        <a:prstGeom prst="line">
          <a:avLst/>
        </a:prstGeom>
        <a:noFill/>
        <a:ln w="114300" cap="rnd" cmpd="sng" algn="ctr">
          <a:solidFill>
            <a:schemeClr val="bg1">
              <a:lumMod val="95000"/>
            </a:schemeClr>
          </a:solidFill>
          <a:prstDash val="sysDot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61E50-9FEC-48AD-A369-C1A8379B35EC}">
      <dsp:nvSpPr>
        <dsp:cNvPr id="0" name=""/>
        <dsp:cNvSpPr/>
      </dsp:nvSpPr>
      <dsp:spPr>
        <a:xfrm>
          <a:off x="3354477" y="2640440"/>
          <a:ext cx="99873" cy="100744"/>
        </a:xfrm>
        <a:prstGeom prst="ellipse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4764507" y="4367448"/>
          <a:ext cx="392341" cy="392341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4808093" y="4411033"/>
          <a:ext cx="305170" cy="305170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5238106" y="2690813"/>
          <a:ext cx="2576929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65000"/>
                  <a:lumOff val="35000"/>
                </a:schemeClr>
              </a:solidFill>
            </a:rPr>
            <a:t>Pilot Release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65000"/>
                  <a:lumOff val="35000"/>
                </a:schemeClr>
              </a:solidFill>
            </a:rPr>
            <a:t>Testing</a:t>
          </a:r>
        </a:p>
      </dsp:txBody>
      <dsp:txXfrm>
        <a:off x="5238106" y="2690813"/>
        <a:ext cx="2576929" cy="1592961"/>
      </dsp:txXfrm>
    </dsp:sp>
    <dsp:sp modelId="{3DA36ABE-9810-4ED4-9A55-2905E7588D06}">
      <dsp:nvSpPr>
        <dsp:cNvPr id="0" name=""/>
        <dsp:cNvSpPr/>
      </dsp:nvSpPr>
      <dsp:spPr>
        <a:xfrm>
          <a:off x="5238106" y="4283774"/>
          <a:ext cx="2576929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Deployment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5238106" y="4283774"/>
        <a:ext cx="2576929" cy="559689"/>
      </dsp:txXfrm>
    </dsp:sp>
    <dsp:sp modelId="{4B9F5909-A57C-4893-9C8A-D5960FE9BE37}">
      <dsp:nvSpPr>
        <dsp:cNvPr id="0" name=""/>
        <dsp:cNvSpPr/>
      </dsp:nvSpPr>
      <dsp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4913158" y="2640440"/>
          <a:ext cx="99873" cy="100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6323189" y="621836"/>
          <a:ext cx="392341" cy="392341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6366775" y="665422"/>
          <a:ext cx="305170" cy="305170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796788" y="1097851"/>
          <a:ext cx="2576929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65000"/>
                  <a:lumOff val="35000"/>
                </a:schemeClr>
              </a:solidFill>
            </a:rPr>
            <a:t>Final Release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65000"/>
                  <a:lumOff val="35000"/>
                </a:schemeClr>
              </a:solidFill>
            </a:rPr>
            <a:t>Testing</a:t>
          </a:r>
        </a:p>
      </dsp:txBody>
      <dsp:txXfrm>
        <a:off x="6796788" y="1097851"/>
        <a:ext cx="2576929" cy="1592961"/>
      </dsp:txXfrm>
    </dsp:sp>
    <dsp:sp modelId="{6EC2FC68-E1B8-4274-8090-C2C96A4CD82C}">
      <dsp:nvSpPr>
        <dsp:cNvPr id="0" name=""/>
        <dsp:cNvSpPr/>
      </dsp:nvSpPr>
      <dsp:spPr>
        <a:xfrm>
          <a:off x="6796788" y="538162"/>
          <a:ext cx="2576929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Bug Fixes &amp; Maintenance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6796788" y="538162"/>
        <a:ext cx="2576929" cy="559689"/>
      </dsp:txXfrm>
    </dsp:sp>
    <dsp:sp modelId="{4F41BF23-550C-4E7F-977E-3D22E3AF7B51}">
      <dsp:nvSpPr>
        <dsp:cNvPr id="0" name=""/>
        <dsp:cNvSpPr/>
      </dsp:nvSpPr>
      <dsp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6471840" y="2640440"/>
          <a:ext cx="99873" cy="100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98938-B973-410F-B6E0-43437FA146E6}">
      <dsp:nvSpPr>
        <dsp:cNvPr id="0" name=""/>
        <dsp:cNvSpPr/>
      </dsp:nvSpPr>
      <dsp:spPr>
        <a:xfrm rot="18900000">
          <a:off x="7881871" y="4367448"/>
          <a:ext cx="392341" cy="392341"/>
        </a:xfrm>
        <a:prstGeom prst="ellips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E64BD-02BC-4C6F-AC50-F9617E59754D}">
      <dsp:nvSpPr>
        <dsp:cNvPr id="0" name=""/>
        <dsp:cNvSpPr/>
      </dsp:nvSpPr>
      <dsp:spPr>
        <a:xfrm>
          <a:off x="7925457" y="4411033"/>
          <a:ext cx="305170" cy="305170"/>
        </a:xfrm>
        <a:prstGeom prst="star12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70CD-E29E-4F50-9A43-342A2DE968FF}">
      <dsp:nvSpPr>
        <dsp:cNvPr id="0" name=""/>
        <dsp:cNvSpPr/>
      </dsp:nvSpPr>
      <dsp:spPr>
        <a:xfrm>
          <a:off x="8355470" y="2690813"/>
          <a:ext cx="2576929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tx1">
                  <a:lumMod val="65000"/>
                  <a:lumOff val="35000"/>
                </a:schemeClr>
              </a:solidFill>
            </a:rPr>
            <a:t>Presentation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tx1">
                  <a:lumMod val="65000"/>
                  <a:lumOff val="35000"/>
                </a:schemeClr>
              </a:solidFill>
            </a:rPr>
            <a:t>Demonstration</a:t>
          </a:r>
          <a:endParaRPr lang="en-US" sz="15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355470" y="2690813"/>
        <a:ext cx="2576929" cy="1592961"/>
      </dsp:txXfrm>
    </dsp:sp>
    <dsp:sp modelId="{6FED4196-A0D3-4E5C-83DA-99291A8FFFC3}">
      <dsp:nvSpPr>
        <dsp:cNvPr id="0" name=""/>
        <dsp:cNvSpPr/>
      </dsp:nvSpPr>
      <dsp:spPr>
        <a:xfrm>
          <a:off x="8355470" y="4283774"/>
          <a:ext cx="2576929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rgbClr val="000000">
                  <a:lumMod val="65000"/>
                  <a:lumOff val="35000"/>
                </a:srgbClr>
              </a:solidFill>
              <a:latin typeface="Avenir Next LT Pro Light"/>
              <a:ea typeface="+mn-ea"/>
              <a:cs typeface="+mn-cs"/>
            </a:rPr>
            <a:t>Feedback</a:t>
          </a:r>
        </a:p>
      </dsp:txBody>
      <dsp:txXfrm>
        <a:off x="8355470" y="4283774"/>
        <a:ext cx="2576929" cy="559689"/>
      </dsp:txXfrm>
    </dsp:sp>
    <dsp:sp modelId="{54DE4918-169B-4E9C-B946-44A9D45AEC94}">
      <dsp:nvSpPr>
        <dsp:cNvPr id="0" name=""/>
        <dsp:cNvSpPr/>
      </dsp:nvSpPr>
      <dsp:spPr>
        <a:xfrm>
          <a:off x="8078042" y="2690813"/>
          <a:ext cx="0" cy="1592961"/>
        </a:xfrm>
        <a:prstGeom prst="line">
          <a:avLst/>
        </a:prstGeom>
        <a:noFill/>
        <a:ln w="114300" cap="rnd" cmpd="sng" algn="ctr">
          <a:solidFill>
            <a:prstClr val="white">
              <a:lumMod val="95000"/>
            </a:prstClr>
          </a:solidFill>
          <a:prstDash val="sysDot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6D16-2F77-439A-848A-F1081C5E5CBE}">
      <dsp:nvSpPr>
        <dsp:cNvPr id="0" name=""/>
        <dsp:cNvSpPr/>
      </dsp:nvSpPr>
      <dsp:spPr>
        <a:xfrm>
          <a:off x="8030522" y="2640440"/>
          <a:ext cx="99873" cy="100744"/>
        </a:xfrm>
        <a:prstGeom prst="ellipse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2C5104-B160-49CA-BBEA-F89DC47F2E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77B3F-59DC-4CD3-9EDD-457BB0F4ED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AD89C-BB88-48A3-A1C9-D13CF625B286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14D80-1829-4047-8B70-CA13F85B2A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C54F4-FD5F-49B3-9277-2EBC1373B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7205A-E1E8-4792-BFE4-BDA008854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82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09F21-8F1F-4129-8AEA-7EF5D9ADF331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C31BA-67D8-413F-A5DD-028125073D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8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38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74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44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16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0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3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70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9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1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392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1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75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70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061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70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5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4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1534-9D13-43E9-BC8B-5694C285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737" y="308698"/>
            <a:ext cx="5238313" cy="853352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A8573-17E8-4191-86F9-ABE0BA27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12/10/2021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92FA6-D8B1-4403-B9DD-E60A4F35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2CB2D-6860-4817-B66C-9C44DC4C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3C82E0-1F49-4A07-A8B3-E2F2CBAC0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737" y="979487"/>
            <a:ext cx="3581400" cy="365126"/>
          </a:xfrm>
        </p:spPr>
        <p:txBody>
          <a:bodyPr>
            <a:no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21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1534-9D13-43E9-BC8B-5694C285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737" y="308698"/>
            <a:ext cx="5238313" cy="853352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A8573-17E8-4191-86F9-ABE0BA27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12/10/2021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92FA6-D8B1-4403-B9DD-E60A4F35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2CB2D-6860-4817-B66C-9C44DC4C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3C82E0-1F49-4A07-A8B3-E2F2CBAC0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737" y="979487"/>
            <a:ext cx="3581400" cy="365126"/>
          </a:xfrm>
        </p:spPr>
        <p:txBody>
          <a:bodyPr>
            <a:no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C4173A-9EF2-4DB4-AE8D-0202037CB0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543050"/>
            <a:ext cx="11353800" cy="473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44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C03D-C54D-40F9-AE6B-95171A26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DB319-1DBD-4158-A53E-69B8D62F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822C-F838-414C-BE88-4C36BDF8A5E0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D8B8A-BE34-4A8E-84DB-6FB75CE4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4E8CF-5B8A-42F4-ADE9-A7023854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0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3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D4183-9737-47D0-A399-C54D7F7C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3A5CB-DFC3-4FD4-B13D-480B9D57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C37A-64D2-409F-A58F-B4B1F1F34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9172-4BF7-429F-BA25-7E9D1A4215EE}" type="datetimeFigureOut">
              <a:rPr lang="en-US" noProof="0" smtClean="0"/>
              <a:t>12/10/2021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EBE4-7608-464D-BFA2-97741404D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EC42-CA83-4077-8D77-E2514DA7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761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09" b="556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LinguaVox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36900" lvl="0" indent="0">
              <a:buNone/>
            </a:pPr>
            <a:r>
              <a:rPr lang="en-US" sz="2000" dirty="0">
                <a:latin typeface="Speak Pro (Headings)"/>
              </a:rPr>
              <a:t>Avinash Ravi (C0791941)</a:t>
            </a:r>
          </a:p>
          <a:p>
            <a:pPr marL="36900" lvl="0" indent="0">
              <a:buNone/>
            </a:pPr>
            <a:r>
              <a:rPr lang="en-US" sz="2000" dirty="0">
                <a:latin typeface="Speak Pro (Headings)"/>
              </a:rPr>
              <a:t>Ankur Rokad (C0793757)</a:t>
            </a:r>
          </a:p>
          <a:p>
            <a:pPr marL="36900" lvl="0" indent="0">
              <a:buNone/>
            </a:pPr>
            <a:r>
              <a:rPr lang="en-US" sz="2000" dirty="0">
                <a:latin typeface="Speak Pro (Headings)"/>
              </a:rPr>
              <a:t>Sahista Patel (C0796681)</a:t>
            </a:r>
          </a:p>
          <a:p>
            <a:pPr marL="36900" lvl="0" indent="0">
              <a:buNone/>
            </a:pPr>
            <a:r>
              <a:rPr lang="en-US" sz="2000" dirty="0">
                <a:latin typeface="Speak Pro (Headings)"/>
              </a:rPr>
              <a:t>Ummer Shariff (C0791871)</a:t>
            </a:r>
          </a:p>
          <a:p>
            <a:pPr marL="36900" lvl="0" indent="0">
              <a:buNone/>
            </a:pPr>
            <a:r>
              <a:rPr lang="en-US" sz="2000" dirty="0">
                <a:latin typeface="Speak Pro (Headings)"/>
              </a:rPr>
              <a:t>Vishal Sabrinath (C0801202)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62" y="236133"/>
            <a:ext cx="4737868" cy="1325563"/>
          </a:xfrm>
        </p:spPr>
        <p:txBody>
          <a:bodyPr/>
          <a:lstStyle/>
          <a:p>
            <a:r>
              <a:rPr lang="en-US" b="0" dirty="0"/>
              <a:t>CNN Layering Structure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FF9C19E4-8454-4991-ABA3-67ABB999B4F3}"/>
              </a:ext>
            </a:extLst>
          </p:cNvPr>
          <p:cNvSpPr/>
          <p:nvPr/>
        </p:nvSpPr>
        <p:spPr>
          <a:xfrm>
            <a:off x="8067718" y="-3148"/>
            <a:ext cx="703057" cy="810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7EDAA6F-68B0-40AC-A24F-4672DA8AAA00}"/>
              </a:ext>
            </a:extLst>
          </p:cNvPr>
          <p:cNvSpPr/>
          <p:nvPr/>
        </p:nvSpPr>
        <p:spPr>
          <a:xfrm>
            <a:off x="8067718" y="1431610"/>
            <a:ext cx="703057" cy="810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3C0490-9B65-44E5-B9A0-8311A5071FC6}"/>
              </a:ext>
            </a:extLst>
          </p:cNvPr>
          <p:cNvSpPr/>
          <p:nvPr/>
        </p:nvSpPr>
        <p:spPr>
          <a:xfrm>
            <a:off x="7427648" y="867818"/>
            <a:ext cx="2189354" cy="46305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7201C7-0E1F-4A09-ADA5-AA861310E45C}"/>
              </a:ext>
            </a:extLst>
          </p:cNvPr>
          <p:cNvSpPr/>
          <p:nvPr/>
        </p:nvSpPr>
        <p:spPr>
          <a:xfrm>
            <a:off x="7427648" y="2333334"/>
            <a:ext cx="2189354" cy="46305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 Pooling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1AC29F6-327C-4F1A-AC95-DC61B6F1A9D2}"/>
              </a:ext>
            </a:extLst>
          </p:cNvPr>
          <p:cNvSpPr/>
          <p:nvPr/>
        </p:nvSpPr>
        <p:spPr>
          <a:xfrm>
            <a:off x="8104708" y="4309459"/>
            <a:ext cx="703057" cy="810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176D-3C1C-40C4-AA32-B31E2E3FE7DC}"/>
              </a:ext>
            </a:extLst>
          </p:cNvPr>
          <p:cNvSpPr/>
          <p:nvPr/>
        </p:nvSpPr>
        <p:spPr>
          <a:xfrm>
            <a:off x="7464638" y="3754543"/>
            <a:ext cx="2189354" cy="46305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B654DF-857B-419C-A66A-4C7A63547F4C}"/>
              </a:ext>
            </a:extLst>
          </p:cNvPr>
          <p:cNvSpPr/>
          <p:nvPr/>
        </p:nvSpPr>
        <p:spPr>
          <a:xfrm>
            <a:off x="7464638" y="5220059"/>
            <a:ext cx="2189354" cy="46305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 Pooling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BD755C6-50EF-4D68-8AFC-EA69A296E828}"/>
              </a:ext>
            </a:extLst>
          </p:cNvPr>
          <p:cNvSpPr/>
          <p:nvPr/>
        </p:nvSpPr>
        <p:spPr>
          <a:xfrm>
            <a:off x="8113585" y="2853509"/>
            <a:ext cx="703057" cy="810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1FD2BC-9B06-4E6E-82AB-85650B677AB3}"/>
              </a:ext>
            </a:extLst>
          </p:cNvPr>
          <p:cNvSpPr/>
          <p:nvPr/>
        </p:nvSpPr>
        <p:spPr>
          <a:xfrm rot="5400000">
            <a:off x="6564557" y="5066164"/>
            <a:ext cx="703057" cy="810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0F08CD-E0D7-41F1-BC0F-45DFEF1AB1CC}"/>
              </a:ext>
            </a:extLst>
          </p:cNvPr>
          <p:cNvSpPr/>
          <p:nvPr/>
        </p:nvSpPr>
        <p:spPr>
          <a:xfrm>
            <a:off x="4108919" y="5239810"/>
            <a:ext cx="2189354" cy="46305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Flatten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5F58AC-BD34-4EF8-A574-07B886A25A17}"/>
              </a:ext>
            </a:extLst>
          </p:cNvPr>
          <p:cNvGrpSpPr/>
          <p:nvPr/>
        </p:nvGrpSpPr>
        <p:grpSpPr>
          <a:xfrm>
            <a:off x="2632509" y="4607997"/>
            <a:ext cx="1353570" cy="1086379"/>
            <a:chOff x="2632509" y="4607997"/>
            <a:chExt cx="1353570" cy="1086379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9B0A3DE7-48EA-46F1-BAC3-4E056EC4EDB2}"/>
                </a:ext>
              </a:extLst>
            </p:cNvPr>
            <p:cNvSpPr/>
            <p:nvPr/>
          </p:nvSpPr>
          <p:spPr>
            <a:xfrm rot="10800000">
              <a:off x="2632509" y="4607997"/>
              <a:ext cx="703057" cy="106292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5F6A42-1E1A-4E74-9C60-D01C7C66F458}"/>
                </a:ext>
              </a:extLst>
            </p:cNvPr>
            <p:cNvSpPr/>
            <p:nvPr/>
          </p:nvSpPr>
          <p:spPr>
            <a:xfrm>
              <a:off x="2827101" y="5299969"/>
              <a:ext cx="1158978" cy="3944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9D511BA-E5B5-4D1D-9606-1709A870CE32}"/>
              </a:ext>
            </a:extLst>
          </p:cNvPr>
          <p:cNvSpPr/>
          <p:nvPr/>
        </p:nvSpPr>
        <p:spPr>
          <a:xfrm rot="10800000">
            <a:off x="2632509" y="3175719"/>
            <a:ext cx="703057" cy="810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80CC56-FE8B-4943-95CF-23205D4C9B48}"/>
              </a:ext>
            </a:extLst>
          </p:cNvPr>
          <p:cNvSpPr/>
          <p:nvPr/>
        </p:nvSpPr>
        <p:spPr>
          <a:xfrm>
            <a:off x="1618352" y="4072797"/>
            <a:ext cx="2731370" cy="46305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Fully Connected Layer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43364B-19BB-4145-97F2-1C9FCDF18BE4}"/>
              </a:ext>
            </a:extLst>
          </p:cNvPr>
          <p:cNvSpPr/>
          <p:nvPr/>
        </p:nvSpPr>
        <p:spPr>
          <a:xfrm>
            <a:off x="1618352" y="2621979"/>
            <a:ext cx="2731370" cy="46305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 Layer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7A8ADC-9197-4584-876A-6EED9F0C4BDB}"/>
              </a:ext>
            </a:extLst>
          </p:cNvPr>
          <p:cNvSpPr/>
          <p:nvPr/>
        </p:nvSpPr>
        <p:spPr>
          <a:xfrm>
            <a:off x="5956119" y="68738"/>
            <a:ext cx="1919931" cy="3347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 X 128 X 128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9ACE60-AA81-4EFD-B1D5-94059C8D9D60}"/>
              </a:ext>
            </a:extLst>
          </p:cNvPr>
          <p:cNvSpPr/>
          <p:nvPr/>
        </p:nvSpPr>
        <p:spPr>
          <a:xfrm>
            <a:off x="5813094" y="1155131"/>
            <a:ext cx="1919931" cy="3347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32 X 126 X 126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6F0E04-60A1-4E77-B659-C20BD76B8F47}"/>
              </a:ext>
            </a:extLst>
          </p:cNvPr>
          <p:cNvSpPr/>
          <p:nvPr/>
        </p:nvSpPr>
        <p:spPr>
          <a:xfrm>
            <a:off x="5813093" y="2672874"/>
            <a:ext cx="1919931" cy="3347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32 X 63 X 63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A123C15-F260-4DAB-AAEB-5C49B22FCA2C}"/>
              </a:ext>
            </a:extLst>
          </p:cNvPr>
          <p:cNvSpPr/>
          <p:nvPr/>
        </p:nvSpPr>
        <p:spPr>
          <a:xfrm>
            <a:off x="5813093" y="4085770"/>
            <a:ext cx="1919931" cy="3347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32 X 61 X 61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255ED0D-68B1-47B0-8525-46374E8E73D6}"/>
              </a:ext>
            </a:extLst>
          </p:cNvPr>
          <p:cNvSpPr/>
          <p:nvPr/>
        </p:nvSpPr>
        <p:spPr>
          <a:xfrm>
            <a:off x="9364899" y="5487494"/>
            <a:ext cx="1919931" cy="3347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32 X 30 X 30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65209E-EA19-48F9-80BA-19F9339CC264}"/>
              </a:ext>
            </a:extLst>
          </p:cNvPr>
          <p:cNvSpPr/>
          <p:nvPr/>
        </p:nvSpPr>
        <p:spPr>
          <a:xfrm>
            <a:off x="3707250" y="4785022"/>
            <a:ext cx="1919931" cy="3347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28800</a:t>
            </a:r>
          </a:p>
        </p:txBody>
      </p:sp>
    </p:spTree>
    <p:extLst>
      <p:ext uri="{BB962C8B-B14F-4D97-AF65-F5344CB8AC3E}">
        <p14:creationId xmlns:p14="http://schemas.microsoft.com/office/powerpoint/2010/main" val="120679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4B347A-6346-464F-8E53-E39D536BD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 flipV="1">
            <a:off x="3631810" y="4609171"/>
            <a:ext cx="1882075" cy="6871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67A837-FF72-4FEE-95C6-F8D700FA7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3" idx="4"/>
            <a:endCxn id="8" idx="0"/>
          </p:cNvCxnSpPr>
          <p:nvPr/>
        </p:nvCxnSpPr>
        <p:spPr>
          <a:xfrm flipV="1">
            <a:off x="1745105" y="4290464"/>
            <a:ext cx="1886705" cy="8216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061171-7EAC-456B-9210-2A00DC71E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9" idx="4"/>
            <a:endCxn id="23" idx="1"/>
          </p:cNvCxnSpPr>
          <p:nvPr/>
        </p:nvCxnSpPr>
        <p:spPr>
          <a:xfrm flipV="1">
            <a:off x="6335061" y="1246344"/>
            <a:ext cx="1710578" cy="11972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57B2EEE-DAA2-471C-9452-FB07BE9DB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16742" y="1376194"/>
            <a:ext cx="1788447" cy="17676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1CAB80-D1D9-44FC-8D55-CD893FBCE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0" idx="4"/>
            <a:endCxn id="40" idx="1"/>
          </p:cNvCxnSpPr>
          <p:nvPr/>
        </p:nvCxnSpPr>
        <p:spPr>
          <a:xfrm flipV="1">
            <a:off x="1820553" y="2012455"/>
            <a:ext cx="1811257" cy="130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B55E85-CA8B-4D72-B56D-DC630B735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0" idx="2"/>
            <a:endCxn id="153" idx="6"/>
          </p:cNvCxnSpPr>
          <p:nvPr/>
        </p:nvCxnSpPr>
        <p:spPr>
          <a:xfrm>
            <a:off x="1134753" y="2636323"/>
            <a:ext cx="1296152" cy="1789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A84C8281-0D5E-4BF0-AB85-487647294920}"/>
              </a:ext>
            </a:extLst>
          </p:cNvPr>
          <p:cNvSpPr/>
          <p:nvPr/>
        </p:nvSpPr>
        <p:spPr>
          <a:xfrm>
            <a:off x="1134753" y="1950523"/>
            <a:ext cx="1371600" cy="13716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Layer 1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Classify between 27 Symbols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51068E-056A-4598-BFE0-23BB66E7B4E5}"/>
              </a:ext>
            </a:extLst>
          </p:cNvPr>
          <p:cNvSpPr/>
          <p:nvPr/>
        </p:nvSpPr>
        <p:spPr>
          <a:xfrm>
            <a:off x="3430945" y="1818331"/>
            <a:ext cx="1371595" cy="13255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OpenCV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Gaussian blur &amp; threshold for feature extraction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1059305" y="3740491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7620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Layer 2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Classify between similar symbols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3D411A-D4BE-4057-889D-F50DB0DDBF38}"/>
              </a:ext>
            </a:extLst>
          </p:cNvPr>
          <p:cNvSpPr/>
          <p:nvPr/>
        </p:nvSpPr>
        <p:spPr>
          <a:xfrm>
            <a:off x="3128890" y="4290464"/>
            <a:ext cx="1005840" cy="10058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Set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Set of Symbols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B875BB-8A17-4D77-8FEE-55D112F948E1}"/>
              </a:ext>
            </a:extLst>
          </p:cNvPr>
          <p:cNvSpPr/>
          <p:nvPr/>
        </p:nvSpPr>
        <p:spPr>
          <a:xfrm>
            <a:off x="5010965" y="4609171"/>
            <a:ext cx="1005840" cy="10058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Classifiers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Specific sets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62" y="236133"/>
            <a:ext cx="3112306" cy="1325563"/>
          </a:xfrm>
        </p:spPr>
        <p:txBody>
          <a:bodyPr/>
          <a:lstStyle/>
          <a:p>
            <a:r>
              <a:rPr lang="en-US" b="0" dirty="0"/>
              <a:t>Layering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83ED41E-EB8C-4C59-AC57-5C3BC6B3DAF3}"/>
              </a:ext>
            </a:extLst>
          </p:cNvPr>
          <p:cNvSpPr/>
          <p:nvPr/>
        </p:nvSpPr>
        <p:spPr>
          <a:xfrm>
            <a:off x="5727132" y="1193055"/>
            <a:ext cx="1215857" cy="12505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Letter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Detected &gt;50 frames then consider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B39E2FB-09DC-4130-A438-6AAE30D7DD8F}"/>
              </a:ext>
            </a:extLst>
          </p:cNvPr>
          <p:cNvSpPr/>
          <p:nvPr/>
        </p:nvSpPr>
        <p:spPr>
          <a:xfrm>
            <a:off x="7867581" y="1063205"/>
            <a:ext cx="1215857" cy="12505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Word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Space between words as blank symbol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A6EE31B-1224-43F4-8486-F8BB9397CC5F}"/>
              </a:ext>
            </a:extLst>
          </p:cNvPr>
          <p:cNvSpPr/>
          <p:nvPr/>
        </p:nvSpPr>
        <p:spPr>
          <a:xfrm>
            <a:off x="6165013" y="3284624"/>
            <a:ext cx="1005840" cy="1005840"/>
          </a:xfrm>
          <a:prstGeom prst="ellipse">
            <a:avLst/>
          </a:prstGeom>
          <a:solidFill>
            <a:srgbClr val="A3E6FF"/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Testing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Confusion</a:t>
            </a:r>
          </a:p>
        </p:txBody>
      </p:sp>
      <p:graphicFrame>
        <p:nvGraphicFramePr>
          <p:cNvPr id="43" name="Table 2">
            <a:extLst>
              <a:ext uri="{FF2B5EF4-FFF2-40B4-BE49-F238E27FC236}">
                <a16:creationId xmlns:a16="http://schemas.microsoft.com/office/drawing/2014/main" id="{8F0329BB-E99A-484D-86D2-9BEDBA46256C}"/>
              </a:ext>
            </a:extLst>
          </p:cNvPr>
          <p:cNvGraphicFramePr>
            <a:graphicFrameLocks noGrp="1"/>
          </p:cNvGraphicFramePr>
          <p:nvPr/>
        </p:nvGraphicFramePr>
        <p:xfrm>
          <a:off x="8412656" y="2877038"/>
          <a:ext cx="203028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2531">
                  <a:extLst>
                    <a:ext uri="{9D8B030D-6E8A-4147-A177-3AD203B41FA5}">
                      <a16:colId xmlns:a16="http://schemas.microsoft.com/office/drawing/2014/main" val="1983003400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642172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For Letters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 Gives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37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R, 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6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T, D, K &amp;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7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772139"/>
                  </a:ext>
                </a:extLst>
              </a:tr>
            </a:tbl>
          </a:graphicData>
        </a:graphic>
      </p:graphicFrame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1E2515-1DC7-4779-A434-DF8F0FA9F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1" idx="6"/>
            <a:endCxn id="43" idx="1"/>
          </p:cNvCxnSpPr>
          <p:nvPr/>
        </p:nvCxnSpPr>
        <p:spPr>
          <a:xfrm>
            <a:off x="7170853" y="3787544"/>
            <a:ext cx="1241803" cy="165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7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62" y="236133"/>
            <a:ext cx="4471538" cy="1325563"/>
          </a:xfrm>
        </p:spPr>
        <p:txBody>
          <a:bodyPr/>
          <a:lstStyle/>
          <a:p>
            <a:r>
              <a:rPr lang="en-US" b="0" dirty="0"/>
              <a:t>Gesture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17A94-5934-4032-8660-EBA0B982E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7476" y="1561696"/>
            <a:ext cx="84486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8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62" y="236133"/>
            <a:ext cx="4471538" cy="1325563"/>
          </a:xfrm>
        </p:spPr>
        <p:txBody>
          <a:bodyPr/>
          <a:lstStyle/>
          <a:p>
            <a:r>
              <a:rPr lang="en-US" b="0" dirty="0"/>
              <a:t>Working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03BC0-7083-4D14-A026-F6BDA66D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70" y="0"/>
            <a:ext cx="8152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8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BCC43461-2747-49E0-B6FE-3C3059AF026A}"/>
              </a:ext>
            </a:extLst>
          </p:cNvPr>
          <p:cNvSpPr txBox="1">
            <a:spLocks/>
          </p:cNvSpPr>
          <p:nvPr/>
        </p:nvSpPr>
        <p:spPr>
          <a:xfrm>
            <a:off x="838200" y="309707"/>
            <a:ext cx="3640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8B6B19-AA7A-4778-8C50-66671508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43" y="183138"/>
            <a:ext cx="4719164" cy="900950"/>
          </a:xfrm>
        </p:spPr>
        <p:txBody>
          <a:bodyPr/>
          <a:lstStyle/>
          <a:p>
            <a:r>
              <a:rPr lang="en-US" b="0" dirty="0"/>
              <a:t>Model Evaluations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16759-B933-48EA-87F0-C0D42192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7" y="3267183"/>
            <a:ext cx="5309150" cy="3018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3310B1-6192-427C-9802-AF9D4CF46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838" y="3267183"/>
            <a:ext cx="5386388" cy="301863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B54756-3D29-4D2F-AB38-175E1F55F9E8}"/>
              </a:ext>
            </a:extLst>
          </p:cNvPr>
          <p:cNvSpPr txBox="1">
            <a:spLocks/>
          </p:cNvSpPr>
          <p:nvPr/>
        </p:nvSpPr>
        <p:spPr>
          <a:xfrm>
            <a:off x="207943" y="2754305"/>
            <a:ext cx="3112306" cy="512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Layer1: 95.8%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C79608F-A996-4A33-93E6-48A46A9FA73F}"/>
              </a:ext>
            </a:extLst>
          </p:cNvPr>
          <p:cNvSpPr txBox="1">
            <a:spLocks/>
          </p:cNvSpPr>
          <p:nvPr/>
        </p:nvSpPr>
        <p:spPr>
          <a:xfrm>
            <a:off x="5938838" y="2234251"/>
            <a:ext cx="3112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Layer 2: 97.0%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166EE-B2CA-485C-9489-FF10CF6CE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" y="1821878"/>
            <a:ext cx="11915775" cy="51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C67D98-BC2E-4AAD-80D5-2CE6B7EA6937}"/>
              </a:ext>
            </a:extLst>
          </p:cNvPr>
          <p:cNvSpPr txBox="1"/>
          <p:nvPr/>
        </p:nvSpPr>
        <p:spPr>
          <a:xfrm>
            <a:off x="288717" y="636362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Confusion matrices</a:t>
            </a:r>
          </a:p>
        </p:txBody>
      </p:sp>
    </p:spTree>
    <p:extLst>
      <p:ext uri="{BB962C8B-B14F-4D97-AF65-F5344CB8AC3E}">
        <p14:creationId xmlns:p14="http://schemas.microsoft.com/office/powerpoint/2010/main" val="316870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72"/>
            <a:ext cx="3112306" cy="1325563"/>
          </a:xfrm>
        </p:spPr>
        <p:txBody>
          <a:bodyPr/>
          <a:lstStyle/>
          <a:p>
            <a:r>
              <a:rPr lang="en-US" b="0" dirty="0"/>
              <a:t>Modules</a:t>
            </a:r>
          </a:p>
        </p:txBody>
      </p:sp>
      <p:cxnSp>
        <p:nvCxnSpPr>
          <p:cNvPr id="30" name="Straight Connector 29" descr="decorative element">
            <a:extLst>
              <a:ext uri="{FF2B5EF4-FFF2-40B4-BE49-F238E27FC236}">
                <a16:creationId xmlns:a16="http://schemas.microsoft.com/office/drawing/2014/main" id="{BDE765B5-30AE-4655-8309-2105F5EB7704}"/>
              </a:ext>
            </a:extLst>
          </p:cNvPr>
          <p:cNvCxnSpPr>
            <a:cxnSpLocks/>
          </p:cNvCxnSpPr>
          <p:nvPr/>
        </p:nvCxnSpPr>
        <p:spPr>
          <a:xfrm flipH="1">
            <a:off x="5060658" y="5041094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decorative element">
            <a:extLst>
              <a:ext uri="{FF2B5EF4-FFF2-40B4-BE49-F238E27FC236}">
                <a16:creationId xmlns:a16="http://schemas.microsoft.com/office/drawing/2014/main" id="{1ADEBE34-64AC-4368-A210-879D6A54386A}"/>
              </a:ext>
            </a:extLst>
          </p:cNvPr>
          <p:cNvCxnSpPr>
            <a:cxnSpLocks/>
          </p:cNvCxnSpPr>
          <p:nvPr/>
        </p:nvCxnSpPr>
        <p:spPr>
          <a:xfrm flipH="1">
            <a:off x="5064792" y="3870787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5BD15AA-3610-436B-B140-1F74A0F5747A}"/>
              </a:ext>
            </a:extLst>
          </p:cNvPr>
          <p:cNvSpPr/>
          <p:nvPr/>
        </p:nvSpPr>
        <p:spPr>
          <a:xfrm>
            <a:off x="220800" y="2983041"/>
            <a:ext cx="1828800" cy="731520"/>
          </a:xfrm>
          <a:prstGeom prst="rect">
            <a:avLst/>
          </a:prstGeom>
          <a:solidFill>
            <a:schemeClr val="bg2">
              <a:lumMod val="9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Two groups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deadlines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EBDB9F-9AFD-49E8-A81A-5061C5339230}"/>
              </a:ext>
            </a:extLst>
          </p:cNvPr>
          <p:cNvSpPr/>
          <p:nvPr/>
        </p:nvSpPr>
        <p:spPr>
          <a:xfrm>
            <a:off x="2798738" y="2222270"/>
            <a:ext cx="1828800" cy="731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Text to Sign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Text to Sign frames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3E528C-54E8-4960-B08D-81E0B26B4858}"/>
              </a:ext>
            </a:extLst>
          </p:cNvPr>
          <p:cNvSpPr/>
          <p:nvPr/>
        </p:nvSpPr>
        <p:spPr>
          <a:xfrm>
            <a:off x="2798812" y="3745793"/>
            <a:ext cx="1828800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Sign to Text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Sign to alphabets, words/sentences</a:t>
            </a:r>
          </a:p>
        </p:txBody>
      </p:sp>
      <p:cxnSp>
        <p:nvCxnSpPr>
          <p:cNvPr id="37" name="Straight Connector 36" descr="decorative element">
            <a:extLst>
              <a:ext uri="{FF2B5EF4-FFF2-40B4-BE49-F238E27FC236}">
                <a16:creationId xmlns:a16="http://schemas.microsoft.com/office/drawing/2014/main" id="{D3ED5C73-11CB-4AFC-B35A-B720F51DE8BD}"/>
              </a:ext>
            </a:extLst>
          </p:cNvPr>
          <p:cNvCxnSpPr>
            <a:cxnSpLocks/>
          </p:cNvCxnSpPr>
          <p:nvPr/>
        </p:nvCxnSpPr>
        <p:spPr>
          <a:xfrm flipH="1">
            <a:off x="5028980" y="1964084"/>
            <a:ext cx="8635" cy="98367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decorative element">
            <a:extLst>
              <a:ext uri="{FF2B5EF4-FFF2-40B4-BE49-F238E27FC236}">
                <a16:creationId xmlns:a16="http://schemas.microsoft.com/office/drawing/2014/main" id="{4F335406-A548-48EA-B26F-CAF673F42F23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2049600" y="3348801"/>
            <a:ext cx="4781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decorative element">
            <a:extLst>
              <a:ext uri="{FF2B5EF4-FFF2-40B4-BE49-F238E27FC236}">
                <a16:creationId xmlns:a16="http://schemas.microsoft.com/office/drawing/2014/main" id="{86E42A04-19AB-4187-81B3-9270426EBB41}"/>
              </a:ext>
            </a:extLst>
          </p:cNvPr>
          <p:cNvCxnSpPr>
            <a:cxnSpLocks/>
          </p:cNvCxnSpPr>
          <p:nvPr/>
        </p:nvCxnSpPr>
        <p:spPr>
          <a:xfrm>
            <a:off x="2530092" y="2609778"/>
            <a:ext cx="4608" cy="1503607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decorative element">
            <a:extLst>
              <a:ext uri="{FF2B5EF4-FFF2-40B4-BE49-F238E27FC236}">
                <a16:creationId xmlns:a16="http://schemas.microsoft.com/office/drawing/2014/main" id="{915BB9E6-E352-4AA8-9A06-6693D2BDC7AA}"/>
              </a:ext>
            </a:extLst>
          </p:cNvPr>
          <p:cNvCxnSpPr>
            <a:cxnSpLocks/>
          </p:cNvCxnSpPr>
          <p:nvPr/>
        </p:nvCxnSpPr>
        <p:spPr>
          <a:xfrm flipH="1">
            <a:off x="5028980" y="1964084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decorative element">
            <a:extLst>
              <a:ext uri="{FF2B5EF4-FFF2-40B4-BE49-F238E27FC236}">
                <a16:creationId xmlns:a16="http://schemas.microsoft.com/office/drawing/2014/main" id="{803F397B-A826-40F4-9918-CEB336081479}"/>
              </a:ext>
            </a:extLst>
          </p:cNvPr>
          <p:cNvCxnSpPr>
            <a:cxnSpLocks/>
          </p:cNvCxnSpPr>
          <p:nvPr/>
        </p:nvCxnSpPr>
        <p:spPr>
          <a:xfrm flipH="1">
            <a:off x="4627538" y="2473657"/>
            <a:ext cx="40144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decorative element">
            <a:extLst>
              <a:ext uri="{FF2B5EF4-FFF2-40B4-BE49-F238E27FC236}">
                <a16:creationId xmlns:a16="http://schemas.microsoft.com/office/drawing/2014/main" id="{E5FCFF3C-5667-4C64-9806-FB1A5542EC29}"/>
              </a:ext>
            </a:extLst>
          </p:cNvPr>
          <p:cNvCxnSpPr>
            <a:cxnSpLocks/>
          </p:cNvCxnSpPr>
          <p:nvPr/>
        </p:nvCxnSpPr>
        <p:spPr>
          <a:xfrm flipH="1">
            <a:off x="2530388" y="2609778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 descr="decorative element">
            <a:extLst>
              <a:ext uri="{FF2B5EF4-FFF2-40B4-BE49-F238E27FC236}">
                <a16:creationId xmlns:a16="http://schemas.microsoft.com/office/drawing/2014/main" id="{B4AC2482-DF94-42CA-90EA-7F70866D3D3B}"/>
              </a:ext>
            </a:extLst>
          </p:cNvPr>
          <p:cNvCxnSpPr>
            <a:cxnSpLocks/>
          </p:cNvCxnSpPr>
          <p:nvPr/>
        </p:nvCxnSpPr>
        <p:spPr>
          <a:xfrm flipH="1">
            <a:off x="2530388" y="4108183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FF27679-B93D-4140-8F02-FB0795806EE3}"/>
              </a:ext>
            </a:extLst>
          </p:cNvPr>
          <p:cNvSpPr/>
          <p:nvPr/>
        </p:nvSpPr>
        <p:spPr>
          <a:xfrm>
            <a:off x="5290412" y="3539160"/>
            <a:ext cx="1369985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Fingerspelling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Alphabets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2B7FBE-A868-4F78-ADC6-548F4C9C54A7}"/>
              </a:ext>
            </a:extLst>
          </p:cNvPr>
          <p:cNvSpPr/>
          <p:nvPr/>
        </p:nvSpPr>
        <p:spPr>
          <a:xfrm>
            <a:off x="5288797" y="4682408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Noise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Remove Blur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6D809B7-773D-4FFB-8F09-3009F5CE324D}"/>
              </a:ext>
            </a:extLst>
          </p:cNvPr>
          <p:cNvSpPr/>
          <p:nvPr/>
        </p:nvSpPr>
        <p:spPr>
          <a:xfrm>
            <a:off x="5303300" y="1620072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Characters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Get characters from input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ECBDFB-B194-4C13-90F0-7CD1C54BD746}"/>
              </a:ext>
            </a:extLst>
          </p:cNvPr>
          <p:cNvSpPr/>
          <p:nvPr/>
        </p:nvSpPr>
        <p:spPr>
          <a:xfrm>
            <a:off x="5303932" y="2636696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Images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Select alphabets from directory</a:t>
            </a:r>
          </a:p>
        </p:txBody>
      </p:sp>
      <p:cxnSp>
        <p:nvCxnSpPr>
          <p:cNvPr id="48" name="Straight Connector 47" descr="decorative element">
            <a:extLst>
              <a:ext uri="{FF2B5EF4-FFF2-40B4-BE49-F238E27FC236}">
                <a16:creationId xmlns:a16="http://schemas.microsoft.com/office/drawing/2014/main" id="{D8766A4F-50A9-40DD-88C4-4747BD2625CB}"/>
              </a:ext>
            </a:extLst>
          </p:cNvPr>
          <p:cNvCxnSpPr>
            <a:cxnSpLocks/>
          </p:cNvCxnSpPr>
          <p:nvPr/>
        </p:nvCxnSpPr>
        <p:spPr>
          <a:xfrm flipH="1">
            <a:off x="5033598" y="2938518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 descr="decorative element">
            <a:extLst>
              <a:ext uri="{FF2B5EF4-FFF2-40B4-BE49-F238E27FC236}">
                <a16:creationId xmlns:a16="http://schemas.microsoft.com/office/drawing/2014/main" id="{5246F562-A207-4DC3-B815-BC09FEA2CB46}"/>
              </a:ext>
            </a:extLst>
          </p:cNvPr>
          <p:cNvCxnSpPr>
            <a:cxnSpLocks/>
          </p:cNvCxnSpPr>
          <p:nvPr/>
        </p:nvCxnSpPr>
        <p:spPr>
          <a:xfrm flipH="1">
            <a:off x="5046991" y="3870787"/>
            <a:ext cx="15436" cy="116623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 descr="decorative element">
            <a:extLst>
              <a:ext uri="{FF2B5EF4-FFF2-40B4-BE49-F238E27FC236}">
                <a16:creationId xmlns:a16="http://schemas.microsoft.com/office/drawing/2014/main" id="{C05D3E8B-88CC-45BB-B57C-30074CEEA95A}"/>
              </a:ext>
            </a:extLst>
          </p:cNvPr>
          <p:cNvCxnSpPr>
            <a:cxnSpLocks/>
          </p:cNvCxnSpPr>
          <p:nvPr/>
        </p:nvCxnSpPr>
        <p:spPr>
          <a:xfrm flipH="1">
            <a:off x="4627614" y="4108183"/>
            <a:ext cx="43481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C213AF-F201-4DBE-843D-C2F91CF1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98" y="156902"/>
            <a:ext cx="2843784" cy="2659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0CCF9-39EB-4FD4-91CE-45743D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095" y="3246193"/>
            <a:ext cx="2843709" cy="32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5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2" y="75165"/>
            <a:ext cx="3112306" cy="1325563"/>
          </a:xfrm>
        </p:spPr>
        <p:txBody>
          <a:bodyPr/>
          <a:lstStyle/>
          <a:p>
            <a:r>
              <a:rPr lang="en-US" b="0" dirty="0"/>
              <a:t>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68EFD-D9F0-4F7A-86C4-20283D21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3481960"/>
            <a:ext cx="6515100" cy="3376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6DDEF1-1616-43BF-B848-7C14ABAF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623" y="156902"/>
            <a:ext cx="2843784" cy="26590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5CEE60-FEBE-4DC7-A926-677668AA6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595" y="2815995"/>
            <a:ext cx="2843709" cy="320954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FB6A2-75F1-4693-BCA6-C4D215AAC514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8496515" y="2815995"/>
            <a:ext cx="2130056" cy="2350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9B6CC3-2CF6-43AA-ADDB-E780C55D48F6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4341304" y="4420767"/>
            <a:ext cx="2956141" cy="102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0476347-136C-4617-A495-194A3AAD6389}"/>
              </a:ext>
            </a:extLst>
          </p:cNvPr>
          <p:cNvSpPr/>
          <p:nvPr/>
        </p:nvSpPr>
        <p:spPr>
          <a:xfrm>
            <a:off x="10626571" y="853369"/>
            <a:ext cx="1005840" cy="10058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Action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Button to render the video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B8E971A-6FDD-4538-9180-4308DDF80710}"/>
              </a:ext>
            </a:extLst>
          </p:cNvPr>
          <p:cNvSpPr/>
          <p:nvPr/>
        </p:nvSpPr>
        <p:spPr>
          <a:xfrm>
            <a:off x="5971774" y="562548"/>
            <a:ext cx="1005840" cy="10058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Text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Input Text which must be converted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2F8B6DC-8628-4B36-A867-A432F750C61C}"/>
              </a:ext>
            </a:extLst>
          </p:cNvPr>
          <p:cNvSpPr/>
          <p:nvPr/>
        </p:nvSpPr>
        <p:spPr>
          <a:xfrm>
            <a:off x="10626571" y="2199064"/>
            <a:ext cx="1005840" cy="10058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Display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Frame to display video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EBEF01-ECAC-4142-AC03-6867DD5AEC1C}"/>
              </a:ext>
            </a:extLst>
          </p:cNvPr>
          <p:cNvSpPr/>
          <p:nvPr/>
        </p:nvSpPr>
        <p:spPr>
          <a:xfrm>
            <a:off x="2919449" y="1625053"/>
            <a:ext cx="1306322" cy="11909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Detect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Fingerspell detect after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Gaussian blur filter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2F3660-DE6F-48DA-BAFA-1A483FCA12F0}"/>
              </a:ext>
            </a:extLst>
          </p:cNvPr>
          <p:cNvSpPr/>
          <p:nvPr/>
        </p:nvSpPr>
        <p:spPr>
          <a:xfrm>
            <a:off x="303037" y="3279410"/>
            <a:ext cx="1074881" cy="102483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Character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Predicted character</a:t>
            </a:r>
            <a:endParaRPr lang="en-US" sz="9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79040B-C0AF-4963-8601-38F5D8AB0D7C}"/>
              </a:ext>
            </a:extLst>
          </p:cNvPr>
          <p:cNvSpPr/>
          <p:nvPr/>
        </p:nvSpPr>
        <p:spPr>
          <a:xfrm>
            <a:off x="277531" y="1872484"/>
            <a:ext cx="1306322" cy="11909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Camera Frame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Camera port captured entire frame</a:t>
            </a:r>
            <a:endParaRPr lang="en-US" sz="9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ECC9E5-3F15-4F68-95A1-40AF9A12209F}"/>
              </a:ext>
            </a:extLst>
          </p:cNvPr>
          <p:cNvSpPr/>
          <p:nvPr/>
        </p:nvSpPr>
        <p:spPr>
          <a:xfrm>
            <a:off x="303037" y="4417173"/>
            <a:ext cx="1074881" cy="102483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Word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Formed word</a:t>
            </a:r>
            <a:endParaRPr lang="en-US" sz="9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999566-1497-4C5D-A3F0-08608663D190}"/>
              </a:ext>
            </a:extLst>
          </p:cNvPr>
          <p:cNvSpPr/>
          <p:nvPr/>
        </p:nvSpPr>
        <p:spPr>
          <a:xfrm>
            <a:off x="313869" y="5626015"/>
            <a:ext cx="1074881" cy="102483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Sentence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Prepared sentence</a:t>
            </a:r>
            <a:endParaRPr lang="en-US" sz="9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57BADB-1404-4BEF-B8BD-3B95956E2F17}"/>
              </a:ext>
            </a:extLst>
          </p:cNvPr>
          <p:cNvSpPr/>
          <p:nvPr/>
        </p:nvSpPr>
        <p:spPr>
          <a:xfrm>
            <a:off x="4665452" y="5554535"/>
            <a:ext cx="1306322" cy="11909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444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tx1"/>
                </a:solidFill>
              </a:rPr>
              <a:t>Suggestion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Hunspell package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5A57DE-B227-4FE4-86DF-7B619F9F7806}"/>
              </a:ext>
            </a:extLst>
          </p:cNvPr>
          <p:cNvCxnSpPr>
            <a:cxnSpLocks/>
            <a:endCxn id="45" idx="3"/>
          </p:cNvCxnSpPr>
          <p:nvPr/>
        </p:nvCxnSpPr>
        <p:spPr>
          <a:xfrm>
            <a:off x="1659374" y="6571068"/>
            <a:ext cx="3197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FF1AD-DB3E-424D-84D5-DD390C3C4363}"/>
              </a:ext>
            </a:extLst>
          </p:cNvPr>
          <p:cNvCxnSpPr>
            <a:cxnSpLocks/>
          </p:cNvCxnSpPr>
          <p:nvPr/>
        </p:nvCxnSpPr>
        <p:spPr>
          <a:xfrm flipV="1">
            <a:off x="1659374" y="5921406"/>
            <a:ext cx="0" cy="649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14DDEE-12BB-4950-9FCA-1F4AB5A82413}"/>
              </a:ext>
            </a:extLst>
          </p:cNvPr>
          <p:cNvCxnSpPr>
            <a:cxnSpLocks/>
          </p:cNvCxnSpPr>
          <p:nvPr/>
        </p:nvCxnSpPr>
        <p:spPr>
          <a:xfrm flipV="1">
            <a:off x="2593007" y="5931759"/>
            <a:ext cx="0" cy="649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1CC2E9-7E1E-4966-9799-3802084DA986}"/>
              </a:ext>
            </a:extLst>
          </p:cNvPr>
          <p:cNvCxnSpPr>
            <a:cxnSpLocks/>
          </p:cNvCxnSpPr>
          <p:nvPr/>
        </p:nvCxnSpPr>
        <p:spPr>
          <a:xfrm flipV="1">
            <a:off x="3534046" y="5921406"/>
            <a:ext cx="0" cy="649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36D019-0AA6-4043-BF06-DBD4500FC8E6}"/>
              </a:ext>
            </a:extLst>
          </p:cNvPr>
          <p:cNvCxnSpPr>
            <a:stCxn id="38" idx="5"/>
          </p:cNvCxnSpPr>
          <p:nvPr/>
        </p:nvCxnSpPr>
        <p:spPr>
          <a:xfrm>
            <a:off x="1392547" y="2889017"/>
            <a:ext cx="498397" cy="539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F9FB24-ED2F-4DB1-B09C-005A2E023561}"/>
              </a:ext>
            </a:extLst>
          </p:cNvPr>
          <p:cNvCxnSpPr>
            <a:stCxn id="34" idx="4"/>
          </p:cNvCxnSpPr>
          <p:nvPr/>
        </p:nvCxnSpPr>
        <p:spPr>
          <a:xfrm flipH="1">
            <a:off x="3534046" y="2815995"/>
            <a:ext cx="38564" cy="66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A5003F-33B9-4F83-839C-2D6F16409294}"/>
              </a:ext>
            </a:extLst>
          </p:cNvPr>
          <p:cNvCxnSpPr>
            <a:stCxn id="37" idx="6"/>
          </p:cNvCxnSpPr>
          <p:nvPr/>
        </p:nvCxnSpPr>
        <p:spPr>
          <a:xfrm>
            <a:off x="1377918" y="3791830"/>
            <a:ext cx="1693756" cy="145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88FAF5-6CC9-4600-8389-FA2C8A3E4115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220505" y="5291928"/>
            <a:ext cx="1372502" cy="103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A234227-7B91-4FA6-B6A5-677FC98DCD03}"/>
              </a:ext>
            </a:extLst>
          </p:cNvPr>
          <p:cNvCxnSpPr>
            <a:stCxn id="42" idx="0"/>
          </p:cNvCxnSpPr>
          <p:nvPr/>
        </p:nvCxnSpPr>
        <p:spPr>
          <a:xfrm flipV="1">
            <a:off x="851310" y="5554535"/>
            <a:ext cx="1477498" cy="7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C09218-6DE6-4460-94E2-A2950050BF75}"/>
              </a:ext>
            </a:extLst>
          </p:cNvPr>
          <p:cNvCxnSpPr>
            <a:stCxn id="32" idx="6"/>
          </p:cNvCxnSpPr>
          <p:nvPr/>
        </p:nvCxnSpPr>
        <p:spPr>
          <a:xfrm flipV="1">
            <a:off x="6977614" y="949911"/>
            <a:ext cx="612794" cy="11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FB871F8-CE45-406A-B101-067CBEF467AF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9710933" y="1065468"/>
            <a:ext cx="915638" cy="29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E268DD9-48C3-40F7-A8FD-140EA40877C9}"/>
              </a:ext>
            </a:extLst>
          </p:cNvPr>
          <p:cNvCxnSpPr>
            <a:stCxn id="33" idx="2"/>
          </p:cNvCxnSpPr>
          <p:nvPr/>
        </p:nvCxnSpPr>
        <p:spPr>
          <a:xfrm flipH="1" flipV="1">
            <a:off x="9348186" y="2220524"/>
            <a:ext cx="1278385" cy="48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373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BCC43461-2747-49E0-B6FE-3C3059AF026A}"/>
              </a:ext>
            </a:extLst>
          </p:cNvPr>
          <p:cNvSpPr txBox="1">
            <a:spLocks/>
          </p:cNvSpPr>
          <p:nvPr/>
        </p:nvSpPr>
        <p:spPr>
          <a:xfrm>
            <a:off x="119109" y="247563"/>
            <a:ext cx="3640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Example Video…</a:t>
            </a:r>
          </a:p>
        </p:txBody>
      </p:sp>
      <p:pic>
        <p:nvPicPr>
          <p:cNvPr id="3076" name="Picture 4" descr="Vector Video Camera Icon, Camera Icons, Video Icons, Camera Clipart PNG and  Vector with Transparent Background for Free Download">
            <a:extLst>
              <a:ext uri="{FF2B5EF4-FFF2-40B4-BE49-F238E27FC236}">
                <a16:creationId xmlns:a16="http://schemas.microsoft.com/office/drawing/2014/main" id="{87D1CED3-54A2-4BFC-9B0F-76964CBC9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4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F6D9D83-7486-4CC1-B91C-63D548F69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7" r="1" b="1"/>
          <a:stretch/>
        </p:blipFill>
        <p:spPr>
          <a:xfrm>
            <a:off x="729842" y="12732"/>
            <a:ext cx="9018409" cy="6207990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156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8" y="69955"/>
            <a:ext cx="3112306" cy="1325563"/>
          </a:xfrm>
        </p:spPr>
        <p:txBody>
          <a:bodyPr/>
          <a:lstStyle/>
          <a:p>
            <a:r>
              <a:rPr lang="en-US" b="0" dirty="0"/>
              <a:t>Selling 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96C56-D965-4460-9FFE-9A11CBA5B392}"/>
              </a:ext>
            </a:extLst>
          </p:cNvPr>
          <p:cNvSpPr txBox="1"/>
          <p:nvPr/>
        </p:nvSpPr>
        <p:spPr>
          <a:xfrm>
            <a:off x="1630931" y="1026186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Accessibility is not luxury, but a necessity…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41BF3-5B19-458D-9B98-3F7B75291BB0}"/>
              </a:ext>
            </a:extLst>
          </p:cNvPr>
          <p:cNvSpPr txBox="1"/>
          <p:nvPr/>
        </p:nvSpPr>
        <p:spPr>
          <a:xfrm>
            <a:off x="74778" y="1674674"/>
            <a:ext cx="61522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Answer the important questions:</a:t>
            </a:r>
          </a:p>
          <a:p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are we selling?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To whom are we selling?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How we will be marketing? …</a:t>
            </a:r>
          </a:p>
          <a:p>
            <a:endParaRPr lang="en-US" dirty="0"/>
          </a:p>
        </p:txBody>
      </p:sp>
      <p:pic>
        <p:nvPicPr>
          <p:cNvPr id="10" name="Picture 9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7E126AE5-9916-490F-A205-6EA4E170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825" y="1674674"/>
            <a:ext cx="7786175" cy="51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0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7" y="206804"/>
            <a:ext cx="3888526" cy="1195034"/>
          </a:xfrm>
        </p:spPr>
        <p:txBody>
          <a:bodyPr>
            <a:normAutofit/>
          </a:bodyPr>
          <a:lstStyle/>
          <a:p>
            <a:r>
              <a:rPr lang="en-US" sz="3600" dirty="0"/>
              <a:t>Golden Circle</a:t>
            </a:r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DEAAF-4DF7-490F-BCB5-A8577D6E0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6039"/>
            <a:ext cx="4747547" cy="472380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F42C3E6-D70D-4167-8A25-E75F960640CB}"/>
              </a:ext>
            </a:extLst>
          </p:cNvPr>
          <p:cNvSpPr/>
          <p:nvPr/>
        </p:nvSpPr>
        <p:spPr>
          <a:xfrm>
            <a:off x="4947642" y="390617"/>
            <a:ext cx="6326999" cy="1195035"/>
          </a:xfrm>
          <a:prstGeom prst="wedgeRoundRectCallout">
            <a:avLst/>
          </a:prstGeom>
          <a:solidFill>
            <a:srgbClr val="6F87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900" lvl="0" indent="0">
              <a:buNone/>
            </a:pPr>
            <a:r>
              <a:rPr lang="en-US" sz="1800" dirty="0">
                <a:latin typeface="Speak Pro (Headings)"/>
              </a:rPr>
              <a:t>We believe everyone deserves an equal opportunity to express themselves and effectively communicate.</a:t>
            </a:r>
          </a:p>
          <a:p>
            <a:pPr marL="36900" lvl="0" indent="0">
              <a:buNone/>
            </a:pPr>
            <a:r>
              <a:rPr lang="en-US" sz="1800" dirty="0">
                <a:latin typeface="Speak Pro (Headings)"/>
              </a:rPr>
              <a:t>We believe in less dependency, more autonomy!</a:t>
            </a:r>
          </a:p>
          <a:p>
            <a:pPr algn="ctr"/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01A3F73-7D7D-49D6-AA4A-0B2477333DFB}"/>
              </a:ext>
            </a:extLst>
          </p:cNvPr>
          <p:cNvSpPr/>
          <p:nvPr/>
        </p:nvSpPr>
        <p:spPr>
          <a:xfrm>
            <a:off x="5064530" y="2371819"/>
            <a:ext cx="6326999" cy="1195035"/>
          </a:xfrm>
          <a:prstGeom prst="wedgeRoundRectCallout">
            <a:avLst/>
          </a:prstGeom>
          <a:solidFill>
            <a:srgbClr val="FCB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900" lvl="0" indent="0">
              <a:buNone/>
            </a:pPr>
            <a:r>
              <a:rPr lang="en-US" sz="1800" dirty="0">
                <a:latin typeface="Speak Pro (Headings)"/>
              </a:rPr>
              <a:t>Our product </a:t>
            </a:r>
            <a:r>
              <a:rPr lang="en-US" dirty="0">
                <a:latin typeface="Speak Pro (Headings)"/>
              </a:rPr>
              <a:t>breaches the gap between ability and disability. It is user friendly, responsive and beautifully designed.</a:t>
            </a:r>
          </a:p>
          <a:p>
            <a:pPr marL="36900" lvl="0" indent="0">
              <a:buNone/>
            </a:pPr>
            <a:endParaRPr lang="en-US" sz="1800" dirty="0">
              <a:latin typeface="Speak Pro (Headings)"/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9D158F9-8D94-4C64-881F-A5BE1F96350F}"/>
              </a:ext>
            </a:extLst>
          </p:cNvPr>
          <p:cNvSpPr/>
          <p:nvPr/>
        </p:nvSpPr>
        <p:spPr>
          <a:xfrm>
            <a:off x="5064530" y="4614909"/>
            <a:ext cx="6326999" cy="1195035"/>
          </a:xfrm>
          <a:prstGeom prst="wedgeRoundRectCallout">
            <a:avLst/>
          </a:prstGeom>
          <a:solidFill>
            <a:srgbClr val="F0E1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900" lvl="0" indent="0">
              <a:buNone/>
            </a:pPr>
            <a:r>
              <a:rPr lang="en-US" sz="1800" dirty="0">
                <a:solidFill>
                  <a:srgbClr val="6F87D9"/>
                </a:solidFill>
                <a:latin typeface="Speak Pro (Headings)"/>
              </a:rPr>
              <a:t>We made LinguaVox - The web application.</a:t>
            </a:r>
            <a:endParaRPr lang="en-US" dirty="0">
              <a:solidFill>
                <a:srgbClr val="6F87D9"/>
              </a:solidFill>
              <a:latin typeface="Speak Pro (Headings)"/>
            </a:endParaRPr>
          </a:p>
          <a:p>
            <a:pPr marL="36900" lvl="0" indent="0">
              <a:buNone/>
            </a:pPr>
            <a:endParaRPr lang="en-US" sz="1800" dirty="0">
              <a:latin typeface="Speak Pro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33879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002F1-1ADB-4CEC-9B74-DFF3DA51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74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710"/>
            <a:ext cx="3689354" cy="1325563"/>
          </a:xfrm>
        </p:spPr>
        <p:txBody>
          <a:bodyPr/>
          <a:lstStyle/>
          <a:p>
            <a:r>
              <a:rPr lang="en-US" b="0" dirty="0"/>
              <a:t>Revenue Estimates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7642908-745C-4F0E-A5EB-77F4A6FB2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28005"/>
              </p:ext>
            </p:extLst>
          </p:nvPr>
        </p:nvGraphicFramePr>
        <p:xfrm>
          <a:off x="345241" y="1323348"/>
          <a:ext cx="6428420" cy="4962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970">
                  <a:extLst>
                    <a:ext uri="{9D8B030D-6E8A-4147-A177-3AD203B41FA5}">
                      <a16:colId xmlns:a16="http://schemas.microsoft.com/office/drawing/2014/main" val="1370807208"/>
                    </a:ext>
                  </a:extLst>
                </a:gridCol>
                <a:gridCol w="1258240">
                  <a:extLst>
                    <a:ext uri="{9D8B030D-6E8A-4147-A177-3AD203B41FA5}">
                      <a16:colId xmlns:a16="http://schemas.microsoft.com/office/drawing/2014/main" val="2570644343"/>
                    </a:ext>
                  </a:extLst>
                </a:gridCol>
                <a:gridCol w="1607105">
                  <a:extLst>
                    <a:ext uri="{9D8B030D-6E8A-4147-A177-3AD203B41FA5}">
                      <a16:colId xmlns:a16="http://schemas.microsoft.com/office/drawing/2014/main" val="140187892"/>
                    </a:ext>
                  </a:extLst>
                </a:gridCol>
                <a:gridCol w="1607105">
                  <a:extLst>
                    <a:ext uri="{9D8B030D-6E8A-4147-A177-3AD203B41FA5}">
                      <a16:colId xmlns:a16="http://schemas.microsoft.com/office/drawing/2014/main" val="3600779674"/>
                    </a:ext>
                  </a:extLst>
                </a:gridCol>
              </a:tblGrid>
              <a:tr h="8665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93434"/>
                  </a:ext>
                </a:extLst>
              </a:tr>
              <a:tr h="866577">
                <a:tc>
                  <a:txBody>
                    <a:bodyPr/>
                    <a:lstStyle/>
                    <a:p>
                      <a:r>
                        <a:rPr lang="en-US" dirty="0"/>
                        <a:t>Number of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001838"/>
                  </a:ext>
                </a:extLst>
              </a:tr>
              <a:tr h="1495734">
                <a:tc>
                  <a:txBody>
                    <a:bodyPr/>
                    <a:lstStyle/>
                    <a:p>
                      <a:r>
                        <a:rPr lang="en-US" dirty="0"/>
                        <a:t>Number of Product Sold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04468"/>
                  </a:ext>
                </a:extLst>
              </a:tr>
              <a:tr h="866577">
                <a:tc>
                  <a:txBody>
                    <a:bodyPr/>
                    <a:lstStyle/>
                    <a:p>
                      <a:r>
                        <a:rPr lang="en-US" dirty="0"/>
                        <a:t>Price per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456214"/>
                  </a:ext>
                </a:extLst>
              </a:tr>
              <a:tr h="866577">
                <a:tc>
                  <a:txBody>
                    <a:bodyPr/>
                    <a:lstStyle/>
                    <a:p>
                      <a:r>
                        <a:rPr lang="en-US" b="1" dirty="0"/>
                        <a:t>Total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13350000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21108"/>
                  </a:ext>
                </a:extLst>
              </a:tr>
            </a:tbl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A654E52-F15A-49E4-B72D-0E3B11D6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769" y="1025578"/>
            <a:ext cx="4806843" cy="48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8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/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2E84E-E266-4BFC-927A-9241B7F24461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User Feedback platform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Streamlining the application development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Continuous performance improvements &amp; patch release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Focus on product marketing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Increase in customer base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ACFF9B-2CFF-4C98-99A3-B4C1A3BF7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9239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F1754-A9DE-4942-9EB3-25DC1996C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0A14C-FCA9-4C6B-8469-B80DE7AE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latin typeface="Speak Pro (Headings)"/>
                <a:cs typeface="Posterama" panose="020B0504020200020000" pitchFamily="34" charset="0"/>
              </a:rPr>
              <a:t>Questions ?</a:t>
            </a:r>
          </a:p>
        </p:txBody>
      </p:sp>
      <p:pic>
        <p:nvPicPr>
          <p:cNvPr id="11" name="Graphic 4" descr="Brainstorm with solid fill">
            <a:extLst>
              <a:ext uri="{FF2B5EF4-FFF2-40B4-BE49-F238E27FC236}">
                <a16:creationId xmlns:a16="http://schemas.microsoft.com/office/drawing/2014/main" id="{D0FC031C-7B0E-49AA-ADD4-EAC302D54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291" y="2713009"/>
            <a:ext cx="2855342" cy="2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46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One in a crowd">
            <a:extLst>
              <a:ext uri="{FF2B5EF4-FFF2-40B4-BE49-F238E27FC236}">
                <a16:creationId xmlns:a16="http://schemas.microsoft.com/office/drawing/2014/main" id="{D2172D11-21F8-4E0F-9E76-2D1EE552D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9" b="176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B5FB4-ADFA-41B2-89A2-A96D48B3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26" y="871759"/>
            <a:ext cx="5067300" cy="53373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6000" b="1" dirty="0">
                <a:solidFill>
                  <a:srgbClr val="FFFFFF"/>
                </a:solidFill>
                <a:latin typeface="Speak Pro (Headings)"/>
                <a:cs typeface="Posterama"/>
              </a:rPr>
              <a:t>Thank you</a:t>
            </a:r>
            <a:br>
              <a:rPr lang="en-US" sz="6000" b="1" dirty="0">
                <a:solidFill>
                  <a:srgbClr val="FFFFFF"/>
                </a:solidFill>
                <a:latin typeface="Posterama"/>
                <a:cs typeface="Posterama"/>
              </a:rPr>
            </a:br>
            <a:br>
              <a:rPr lang="en-US" sz="3000" b="1" dirty="0"/>
            </a:br>
            <a:r>
              <a:rPr lang="en-US" sz="4000" b="1" dirty="0">
                <a:solidFill>
                  <a:srgbClr val="FFFFFF"/>
                </a:solidFill>
                <a:latin typeface="Speak Pro (Headings)"/>
                <a:cs typeface="Posterama"/>
              </a:rPr>
              <a:t>LinguaVox</a:t>
            </a:r>
            <a:r>
              <a:rPr lang="en-US" sz="2400" b="1" dirty="0">
                <a:solidFill>
                  <a:srgbClr val="FFFFFF"/>
                </a:solidFill>
                <a:latin typeface="Posterama"/>
                <a:cs typeface="Posterama"/>
              </a:rPr>
              <a:t>: 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sz="3100" b="1" dirty="0">
                <a:solidFill>
                  <a:schemeClr val="bg1"/>
                </a:solidFill>
                <a:latin typeface="Speak Pro (Headings)"/>
                <a:cs typeface="Posterama"/>
              </a:rPr>
              <a:t>Avinash</a:t>
            </a:r>
          </a:p>
          <a:p>
            <a:pPr>
              <a:lnSpc>
                <a:spcPct val="100000"/>
              </a:lnSpc>
            </a:pPr>
            <a:r>
              <a:rPr lang="en-US" sz="3100" b="1" dirty="0">
                <a:solidFill>
                  <a:schemeClr val="bg1"/>
                </a:solidFill>
                <a:latin typeface="Speak Pro (Headings)"/>
                <a:cs typeface="Posterama"/>
              </a:rPr>
              <a:t>Ankur</a:t>
            </a:r>
          </a:p>
          <a:p>
            <a:pPr>
              <a:lnSpc>
                <a:spcPct val="100000"/>
              </a:lnSpc>
            </a:pPr>
            <a:r>
              <a:rPr lang="en-US" sz="3100" b="1" dirty="0">
                <a:solidFill>
                  <a:schemeClr val="bg1"/>
                </a:solidFill>
                <a:latin typeface="Speak Pro (Headings)"/>
              </a:rPr>
              <a:t>Sahista</a:t>
            </a:r>
            <a:br>
              <a:rPr lang="en-US" sz="3100" b="1" dirty="0">
                <a:solidFill>
                  <a:schemeClr val="bg1"/>
                </a:solidFill>
                <a:latin typeface="Speak Pro (Headings)"/>
              </a:rPr>
            </a:br>
            <a:r>
              <a:rPr lang="en-US" sz="3100" b="1" dirty="0">
                <a:solidFill>
                  <a:schemeClr val="bg1"/>
                </a:solidFill>
                <a:latin typeface="Speak Pro (Headings)"/>
                <a:cs typeface="Posterama"/>
              </a:rPr>
              <a:t>Vishal</a:t>
            </a:r>
            <a:br>
              <a:rPr lang="en-US" sz="3100" b="1" dirty="0">
                <a:solidFill>
                  <a:schemeClr val="bg1"/>
                </a:solidFill>
                <a:latin typeface="Speak Pro (Headings)"/>
                <a:cs typeface="Posterama"/>
              </a:rPr>
            </a:br>
            <a:r>
              <a:rPr lang="en-US" sz="3100" b="1" dirty="0" err="1">
                <a:solidFill>
                  <a:schemeClr val="bg1"/>
                </a:solidFill>
                <a:latin typeface="Speak Pro (Headings)"/>
                <a:cs typeface="Posterama"/>
              </a:rPr>
              <a:t>Ummer</a:t>
            </a:r>
            <a:br>
              <a:rPr lang="en-US" sz="3000" b="1" dirty="0"/>
            </a:br>
            <a:endParaRPr lang="en-US" sz="3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29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89" y="282444"/>
            <a:ext cx="3888526" cy="1195034"/>
          </a:xfrm>
        </p:spPr>
        <p:txBody>
          <a:bodyPr>
            <a:normAutofit/>
          </a:bodyPr>
          <a:lstStyle/>
          <a:p>
            <a:r>
              <a:rPr lang="en-US" sz="3600" dirty="0"/>
              <a:t>Our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B0964-A3AB-4033-BE62-133F0290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77" y="1687279"/>
            <a:ext cx="3395835" cy="32521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ECB8BC-3F56-433B-8EC3-FDA746B9B6A0}"/>
              </a:ext>
            </a:extLst>
          </p:cNvPr>
          <p:cNvSpPr txBox="1"/>
          <p:nvPr/>
        </p:nvSpPr>
        <p:spPr>
          <a:xfrm>
            <a:off x="7690978" y="1477478"/>
            <a:ext cx="3888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Influence:</a:t>
            </a:r>
            <a:endParaRPr lang="en-US" dirty="0"/>
          </a:p>
          <a:p>
            <a:r>
              <a:rPr lang="en-US" dirty="0"/>
              <a:t>It is a step towards inclusive society.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EE7FC-6711-488C-94C2-7E379C8AB8A6}"/>
              </a:ext>
            </a:extLst>
          </p:cNvPr>
          <p:cNvSpPr txBox="1"/>
          <p:nvPr/>
        </p:nvSpPr>
        <p:spPr>
          <a:xfrm>
            <a:off x="7690978" y="4813608"/>
            <a:ext cx="38885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Vision:</a:t>
            </a:r>
            <a:endParaRPr lang="en-US" dirty="0"/>
          </a:p>
          <a:p>
            <a:r>
              <a:rPr lang="en-US" dirty="0"/>
              <a:t>Society without communication barrier.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7D950-AAB0-4C29-94B8-138BDEF4809D}"/>
              </a:ext>
            </a:extLst>
          </p:cNvPr>
          <p:cNvSpPr txBox="1"/>
          <p:nvPr/>
        </p:nvSpPr>
        <p:spPr>
          <a:xfrm>
            <a:off x="406617" y="3128569"/>
            <a:ext cx="38885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Mission:</a:t>
            </a:r>
            <a:endParaRPr lang="en-US" dirty="0"/>
          </a:p>
          <a:p>
            <a:pPr algn="r"/>
            <a:r>
              <a:rPr lang="en-US" dirty="0"/>
              <a:t>Eliminate the barrier between normal and physically challenged people.</a:t>
            </a:r>
          </a:p>
        </p:txBody>
      </p:sp>
    </p:spTree>
    <p:extLst>
      <p:ext uri="{BB962C8B-B14F-4D97-AF65-F5344CB8AC3E}">
        <p14:creationId xmlns:p14="http://schemas.microsoft.com/office/powerpoint/2010/main" val="236489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89" y="282444"/>
            <a:ext cx="3888526" cy="1195034"/>
          </a:xfrm>
        </p:spPr>
        <p:txBody>
          <a:bodyPr>
            <a:normAutofit/>
          </a:bodyPr>
          <a:lstStyle/>
          <a:p>
            <a:r>
              <a:rPr lang="en-US" sz="3600" dirty="0"/>
              <a:t>Sign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CB8BC-3F56-433B-8EC3-FDA746B9B6A0}"/>
              </a:ext>
            </a:extLst>
          </p:cNvPr>
          <p:cNvSpPr txBox="1"/>
          <p:nvPr/>
        </p:nvSpPr>
        <p:spPr>
          <a:xfrm>
            <a:off x="828539" y="2081324"/>
            <a:ext cx="4364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American Sign Language (ASL)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British Sign Language (BSL)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Australian Sign Language (</a:t>
            </a:r>
            <a:r>
              <a:rPr lang="en-US" dirty="0" err="1"/>
              <a:t>Auslan</a:t>
            </a:r>
            <a:r>
              <a:rPr lang="en-US" dirty="0"/>
              <a:t>)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6A2506B-B185-4662-9089-F18507AA2DB8}"/>
              </a:ext>
            </a:extLst>
          </p:cNvPr>
          <p:cNvSpPr/>
          <p:nvPr/>
        </p:nvSpPr>
        <p:spPr>
          <a:xfrm>
            <a:off x="7832981" y="200356"/>
            <a:ext cx="4185430" cy="2886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BFDBB-36C9-4B5A-B4FB-AAA42759E0EA}"/>
              </a:ext>
            </a:extLst>
          </p:cNvPr>
          <p:cNvSpPr txBox="1"/>
          <p:nvPr/>
        </p:nvSpPr>
        <p:spPr>
          <a:xfrm>
            <a:off x="333309" y="1634829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Three most common:</a:t>
            </a:r>
            <a:endParaRPr lang="en-US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3D9134CF-DF48-4D1B-A8F2-805B7CA83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437" y="3428999"/>
            <a:ext cx="6665254" cy="30516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A33EF2-4CEC-4927-A227-F925032D81C0}"/>
              </a:ext>
            </a:extLst>
          </p:cNvPr>
          <p:cNvSpPr txBox="1"/>
          <p:nvPr/>
        </p:nvSpPr>
        <p:spPr>
          <a:xfrm>
            <a:off x="5193437" y="243785"/>
            <a:ext cx="3072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American Sign Language (ASL)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36C72-F310-4A32-97F7-817280830845}"/>
              </a:ext>
            </a:extLst>
          </p:cNvPr>
          <p:cNvSpPr txBox="1"/>
          <p:nvPr/>
        </p:nvSpPr>
        <p:spPr>
          <a:xfrm>
            <a:off x="333309" y="5214331"/>
            <a:ext cx="610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250,000–500,000 in the United States (1972)[1]: 26 L2 users: Used as L2 by many hearing people and by Hawaii Sign Language signers.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D107C5-2333-4F19-8901-99918037A34F}"/>
              </a:ext>
            </a:extLst>
          </p:cNvPr>
          <p:cNvSpPr txBox="1"/>
          <p:nvPr/>
        </p:nvSpPr>
        <p:spPr>
          <a:xfrm>
            <a:off x="333309" y="3776052"/>
            <a:ext cx="5836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Over one percent of Canada’s population or approximately 466,420 people are deafblind. In Ontario, an estimated 211,250 individuals are deafblind.</a:t>
            </a:r>
          </a:p>
        </p:txBody>
      </p:sp>
    </p:spTree>
    <p:extLst>
      <p:ext uri="{BB962C8B-B14F-4D97-AF65-F5344CB8AC3E}">
        <p14:creationId xmlns:p14="http://schemas.microsoft.com/office/powerpoint/2010/main" val="146727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5EED-B8B5-4E09-A0EC-8BD2CF13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1" y="1431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Project Milestones</a:t>
            </a:r>
          </a:p>
        </p:txBody>
      </p:sp>
      <p:graphicFrame>
        <p:nvGraphicFramePr>
          <p:cNvPr id="3" name="Diagram 2" descr="Placeholder Timeline&#10;">
            <a:extLst>
              <a:ext uri="{FF2B5EF4-FFF2-40B4-BE49-F238E27FC236}">
                <a16:creationId xmlns:a16="http://schemas.microsoft.com/office/drawing/2014/main" id="{073C5A0D-DFE8-4C7D-834F-C6443FF17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641079"/>
              </p:ext>
            </p:extLst>
          </p:nvPr>
        </p:nvGraphicFramePr>
        <p:xfrm>
          <a:off x="559522" y="1247775"/>
          <a:ext cx="10939605" cy="5381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85507C41-4297-4CCC-A0E3-F460B1B1BEC8}"/>
              </a:ext>
            </a:extLst>
          </p:cNvPr>
          <p:cNvSpPr/>
          <p:nvPr/>
        </p:nvSpPr>
        <p:spPr>
          <a:xfrm flipV="1">
            <a:off x="845966" y="3932808"/>
            <a:ext cx="7809762" cy="5781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71505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847595" y="3343852"/>
            <a:ext cx="1371600" cy="13716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tx1"/>
                </a:solidFill>
              </a:rPr>
              <a:t>Data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modelling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835875-0EC2-4394-86C3-A0F382DE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527557" y="3018460"/>
            <a:ext cx="520904" cy="5262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F8010A-DC42-48BB-AFCE-8092CFAD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8" idx="7"/>
          </p:cNvCxnSpPr>
          <p:nvPr/>
        </p:nvCxnSpPr>
        <p:spPr>
          <a:xfrm flipV="1">
            <a:off x="7018329" y="2993264"/>
            <a:ext cx="365284" cy="551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88F21A-67AF-4A6B-9277-69F1B5CD2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8" idx="6"/>
            <a:endCxn id="156" idx="2"/>
          </p:cNvCxnSpPr>
          <p:nvPr/>
        </p:nvCxnSpPr>
        <p:spPr>
          <a:xfrm>
            <a:off x="7219195" y="4029652"/>
            <a:ext cx="1023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7EADA4-55FB-4A87-82CD-99517AEAA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8" idx="2"/>
            <a:endCxn id="147" idx="6"/>
          </p:cNvCxnSpPr>
          <p:nvPr/>
        </p:nvCxnSpPr>
        <p:spPr>
          <a:xfrm flipH="1">
            <a:off x="4672158" y="4029652"/>
            <a:ext cx="11754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982070-E86C-40D4-8C78-5BC012FD2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5667851" y="4514586"/>
            <a:ext cx="380610" cy="5262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E8812D-E925-4F41-884C-53BFA3B5F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8" idx="5"/>
          </p:cNvCxnSpPr>
          <p:nvPr/>
        </p:nvCxnSpPr>
        <p:spPr>
          <a:xfrm>
            <a:off x="7018329" y="4514586"/>
            <a:ext cx="457769" cy="465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DF9835-6CB9-447A-86CD-CADE85BB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431700" y="4029652"/>
            <a:ext cx="5007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FFC6F64-F998-4A58-8A42-72A040FA9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53" idx="0"/>
            <a:endCxn id="42" idx="4"/>
          </p:cNvCxnSpPr>
          <p:nvPr/>
        </p:nvCxnSpPr>
        <p:spPr>
          <a:xfrm flipV="1">
            <a:off x="7648620" y="1825288"/>
            <a:ext cx="51966" cy="1331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E304D5D-3012-4733-9EEC-EFF399093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43" idx="3"/>
          </p:cNvCxnSpPr>
          <p:nvPr/>
        </p:nvCxnSpPr>
        <p:spPr>
          <a:xfrm flipV="1">
            <a:off x="8145379" y="2151546"/>
            <a:ext cx="269220" cy="1339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D14BF04-51BD-4646-AD6E-2797F7783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50" idx="0"/>
          </p:cNvCxnSpPr>
          <p:nvPr/>
        </p:nvCxnSpPr>
        <p:spPr>
          <a:xfrm flipH="1" flipV="1">
            <a:off x="5228063" y="1688481"/>
            <a:ext cx="38455" cy="2699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29BD07-52B4-4F4A-B6C3-BA3939C3D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4294441" y="2218501"/>
            <a:ext cx="478132" cy="2041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627EB2A-BBCD-437F-91F4-B40F4910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888958" y="4029652"/>
            <a:ext cx="5944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7C310AA-41F4-421C-B220-1E4182E98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4383430" y="5514175"/>
            <a:ext cx="590659" cy="1632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4873673" y="4791768"/>
            <a:ext cx="1438265" cy="11887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Fingerspelling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accent4">
                    <a:lumMod val="50000"/>
                  </a:schemeClr>
                </a:solidFill>
              </a:rPr>
              <a:t>Hand gesture of each alphabet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84C8281-0D5E-4BF0-AB85-487647294920}"/>
              </a:ext>
            </a:extLst>
          </p:cNvPr>
          <p:cNvSpPr/>
          <p:nvPr/>
        </p:nvSpPr>
        <p:spPr>
          <a:xfrm>
            <a:off x="4672158" y="1958425"/>
            <a:ext cx="1188720" cy="11887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Own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Capture images of members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7054260" y="1958425"/>
            <a:ext cx="1188720" cy="11887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Video Frames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Get any video and capture frame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3AE564E-E1AB-422A-9067-1D83448922D2}"/>
              </a:ext>
            </a:extLst>
          </p:cNvPr>
          <p:cNvSpPr/>
          <p:nvPr/>
        </p:nvSpPr>
        <p:spPr>
          <a:xfrm>
            <a:off x="3483438" y="3435292"/>
            <a:ext cx="1188720" cy="11887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Word Level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Sign Vocabulary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EED5A81-D106-422F-8455-CF5F456EB3E0}"/>
              </a:ext>
            </a:extLst>
          </p:cNvPr>
          <p:cNvSpPr/>
          <p:nvPr/>
        </p:nvSpPr>
        <p:spPr>
          <a:xfrm>
            <a:off x="7054260" y="4791768"/>
            <a:ext cx="1188720" cy="1188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Facial Expression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Body Gestures</a:t>
            </a:r>
            <a:endParaRPr lang="en-US" sz="98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A25134-710C-4BE5-B673-B7E018D18B5E}"/>
              </a:ext>
            </a:extLst>
          </p:cNvPr>
          <p:cNvSpPr/>
          <p:nvPr/>
        </p:nvSpPr>
        <p:spPr>
          <a:xfrm>
            <a:off x="4672158" y="913857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chemeClr val="tx1"/>
                </a:solidFill>
              </a:rPr>
              <a:t>Labels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Multiple images of friends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8DFAE6F-4937-4568-9F8B-0E1906675EF9}"/>
              </a:ext>
            </a:extLst>
          </p:cNvPr>
          <p:cNvSpPr/>
          <p:nvPr/>
        </p:nvSpPr>
        <p:spPr>
          <a:xfrm>
            <a:off x="3724714" y="1536913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chemeClr val="tx1"/>
                </a:solidFill>
              </a:rPr>
              <a:t>Labels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</a:rPr>
              <a:t>Multiple images of own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51068E-056A-4598-BFE0-23BB66E7B4E5}"/>
              </a:ext>
            </a:extLst>
          </p:cNvPr>
          <p:cNvSpPr/>
          <p:nvPr/>
        </p:nvSpPr>
        <p:spPr>
          <a:xfrm>
            <a:off x="9815922" y="3572452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chemeClr val="tx1"/>
                </a:solidFill>
              </a:rPr>
              <a:t>Expensive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Buy special gloves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940123-65B9-4487-832B-5584C40EDFC2}"/>
              </a:ext>
            </a:extLst>
          </p:cNvPr>
          <p:cNvSpPr/>
          <p:nvPr/>
        </p:nvSpPr>
        <p:spPr>
          <a:xfrm>
            <a:off x="7243386" y="910888"/>
            <a:ext cx="914400" cy="9144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chemeClr val="tx1"/>
                </a:solidFill>
              </a:rPr>
              <a:t>Conference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TED talk or conference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D5EBCDB-3E75-47E8-ABD7-3F644D0FD4C1}"/>
              </a:ext>
            </a:extLst>
          </p:cNvPr>
          <p:cNvSpPr/>
          <p:nvPr/>
        </p:nvSpPr>
        <p:spPr>
          <a:xfrm>
            <a:off x="8280688" y="1371057"/>
            <a:ext cx="914400" cy="9144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chemeClr val="tx1"/>
                </a:solidFill>
              </a:rPr>
              <a:t>Lecture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Professor’s lecture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A8533A-15BF-4A9F-8D87-B01EC08E2EFD}"/>
              </a:ext>
            </a:extLst>
          </p:cNvPr>
          <p:cNvSpPr/>
          <p:nvPr/>
        </p:nvSpPr>
        <p:spPr>
          <a:xfrm>
            <a:off x="3780528" y="5343672"/>
            <a:ext cx="914400" cy="9144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chemeClr val="tx1"/>
                </a:solidFill>
              </a:rPr>
              <a:t>Hand gesture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4">
                    <a:lumMod val="50000"/>
                  </a:schemeClr>
                </a:solidFill>
              </a:rPr>
              <a:t>Chart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B2D117-8A19-4A61-BFFD-0EE12263A2B6}"/>
              </a:ext>
            </a:extLst>
          </p:cNvPr>
          <p:cNvSpPr/>
          <p:nvPr/>
        </p:nvSpPr>
        <p:spPr>
          <a:xfrm>
            <a:off x="2132367" y="3572452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chemeClr val="tx1"/>
                </a:solidFill>
              </a:rPr>
              <a:t>Labels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Frequently used labels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61895E-6B7B-4832-87E7-D9EE81201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013505" y="4481332"/>
            <a:ext cx="478132" cy="2041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D9658437-3585-499C-8389-EBC7189ABCC1}"/>
              </a:ext>
            </a:extLst>
          </p:cNvPr>
          <p:cNvSpPr/>
          <p:nvPr/>
        </p:nvSpPr>
        <p:spPr>
          <a:xfrm>
            <a:off x="9266237" y="4545882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chemeClr val="tx1"/>
                </a:solidFill>
              </a:rPr>
              <a:t>User Friendly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Not feasible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8242980" y="3435292"/>
            <a:ext cx="1188720" cy="11887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Sensory Devices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Glove based approaches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C374AFC7-9DF5-4482-B1E4-5FAF89E7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7" y="211350"/>
            <a:ext cx="3174449" cy="1325563"/>
          </a:xfrm>
        </p:spPr>
        <p:txBody>
          <a:bodyPr/>
          <a:lstStyle/>
          <a:p>
            <a:r>
              <a:rPr lang="en-US" b="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014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 descr="Second Tier Hierarchy Color Large Circle">
            <a:extLst>
              <a:ext uri="{FF2B5EF4-FFF2-40B4-BE49-F238E27FC236}">
                <a16:creationId xmlns:a16="http://schemas.microsoft.com/office/drawing/2014/main" id="{24937B84-1867-42D6-9017-F8B5C2A72065}"/>
              </a:ext>
            </a:extLst>
          </p:cNvPr>
          <p:cNvSpPr/>
          <p:nvPr/>
        </p:nvSpPr>
        <p:spPr>
          <a:xfrm>
            <a:off x="7214356" y="2592271"/>
            <a:ext cx="1980000" cy="19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 descr="Second Tier Hierarchy Color Large Circle">
            <a:extLst>
              <a:ext uri="{FF2B5EF4-FFF2-40B4-BE49-F238E27FC236}">
                <a16:creationId xmlns:a16="http://schemas.microsoft.com/office/drawing/2014/main" id="{DC4B8A0C-B943-442A-B318-283E2FC3940A}"/>
              </a:ext>
            </a:extLst>
          </p:cNvPr>
          <p:cNvSpPr/>
          <p:nvPr/>
        </p:nvSpPr>
        <p:spPr>
          <a:xfrm>
            <a:off x="6621810" y="3977652"/>
            <a:ext cx="1980000" cy="198000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 descr="Second Tier Hierarchy Color Large Circle">
            <a:extLst>
              <a:ext uri="{FF2B5EF4-FFF2-40B4-BE49-F238E27FC236}">
                <a16:creationId xmlns:a16="http://schemas.microsoft.com/office/drawing/2014/main" id="{F4099F29-05BA-4FDC-AB1D-085267AF83A8}"/>
              </a:ext>
            </a:extLst>
          </p:cNvPr>
          <p:cNvSpPr/>
          <p:nvPr/>
        </p:nvSpPr>
        <p:spPr>
          <a:xfrm>
            <a:off x="4018765" y="3987177"/>
            <a:ext cx="1980000" cy="1980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 descr="High Tier Cricle">
            <a:extLst>
              <a:ext uri="{FF2B5EF4-FFF2-40B4-BE49-F238E27FC236}">
                <a16:creationId xmlns:a16="http://schemas.microsoft.com/office/drawing/2014/main" id="{E3A586AD-F916-43EB-9C36-B5A8F2AFF460}"/>
              </a:ext>
            </a:extLst>
          </p:cNvPr>
          <p:cNvSpPr/>
          <p:nvPr/>
        </p:nvSpPr>
        <p:spPr>
          <a:xfrm>
            <a:off x="4813574" y="2156160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EA2D6-8CE2-4B07-9781-251BB9D0EDFD}"/>
              </a:ext>
            </a:extLst>
          </p:cNvPr>
          <p:cNvSpPr/>
          <p:nvPr/>
        </p:nvSpPr>
        <p:spPr>
          <a:xfrm>
            <a:off x="5607280" y="4035003"/>
            <a:ext cx="1332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Hello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331730-F7EA-4BD6-85D2-197AA78EE124}"/>
              </a:ext>
            </a:extLst>
          </p:cNvPr>
          <p:cNvSpPr/>
          <p:nvPr/>
        </p:nvSpPr>
        <p:spPr>
          <a:xfrm>
            <a:off x="2163843" y="1472160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DF4FE-1EC2-447B-9C57-B2E7B50F4627}"/>
              </a:ext>
            </a:extLst>
          </p:cNvPr>
          <p:cNvSpPr/>
          <p:nvPr/>
        </p:nvSpPr>
        <p:spPr>
          <a:xfrm>
            <a:off x="2163843" y="5251204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</a:t>
            </a:r>
            <a:b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599-29A4-4537-9767-78838D1141DE}"/>
              </a:ext>
            </a:extLst>
          </p:cNvPr>
          <p:cNvSpPr/>
          <p:nvPr/>
        </p:nvSpPr>
        <p:spPr>
          <a:xfrm>
            <a:off x="3415292" y="2024563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AGAIN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91353-11A0-4352-8295-BAE34B469779}"/>
              </a:ext>
            </a:extLst>
          </p:cNvPr>
          <p:cNvSpPr/>
          <p:nvPr/>
        </p:nvSpPr>
        <p:spPr>
          <a:xfrm>
            <a:off x="3163292" y="4727180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55A52B-A6F8-4D48-9C3B-93DF02BE7EE1}"/>
              </a:ext>
            </a:extLst>
          </p:cNvPr>
          <p:cNvSpPr/>
          <p:nvPr/>
        </p:nvSpPr>
        <p:spPr>
          <a:xfrm>
            <a:off x="8120249" y="2024563"/>
            <a:ext cx="1486898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YES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13BA12-5525-4A82-BFE7-C8F3D7BAD9A0}"/>
              </a:ext>
            </a:extLst>
          </p:cNvPr>
          <p:cNvSpPr/>
          <p:nvPr/>
        </p:nvSpPr>
        <p:spPr>
          <a:xfrm>
            <a:off x="8610904" y="3341278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0E3B09-727D-450D-8712-5201084ED773}"/>
              </a:ext>
            </a:extLst>
          </p:cNvPr>
          <p:cNvSpPr/>
          <p:nvPr/>
        </p:nvSpPr>
        <p:spPr>
          <a:xfrm>
            <a:off x="8120249" y="4727180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THANKS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F837F1-E80A-40B2-8D9F-BB0D120589A5}"/>
              </a:ext>
            </a:extLst>
          </p:cNvPr>
          <p:cNvSpPr/>
          <p:nvPr/>
        </p:nvSpPr>
        <p:spPr>
          <a:xfrm>
            <a:off x="9681091" y="1472160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</a:t>
            </a:r>
            <a:b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3BF28C-D7DF-4212-B323-6BB541A1557C}"/>
              </a:ext>
            </a:extLst>
          </p:cNvPr>
          <p:cNvSpPr/>
          <p:nvPr/>
        </p:nvSpPr>
        <p:spPr>
          <a:xfrm>
            <a:off x="5607280" y="2635992"/>
            <a:ext cx="1332000" cy="39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045FA2-4B86-45FB-B5F1-A08EF6485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763" b="20763"/>
          <a:stretch/>
        </p:blipFill>
        <p:spPr>
          <a:xfrm>
            <a:off x="5913280" y="1876876"/>
            <a:ext cx="720000" cy="720000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D4FCB4-045C-43F2-9A82-E9F768C8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41" b="4741"/>
          <a:stretch/>
        </p:blipFill>
        <p:spPr>
          <a:xfrm>
            <a:off x="7258551" y="1934563"/>
            <a:ext cx="720000" cy="720000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1B8228-F062-4911-9B7C-E10A54BD3D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40" r="5540"/>
          <a:stretch/>
        </p:blipFill>
        <p:spPr>
          <a:xfrm>
            <a:off x="7830064" y="3251278"/>
            <a:ext cx="720000" cy="720000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9516D1-A169-42B6-8C21-2CD21042C3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32" r="14732"/>
          <a:stretch/>
        </p:blipFill>
        <p:spPr>
          <a:xfrm>
            <a:off x="4602504" y="4637180"/>
            <a:ext cx="720000" cy="720000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BA30BD-96FA-4F87-A4F0-5C334AC73B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299" r="9299"/>
          <a:stretch/>
        </p:blipFill>
        <p:spPr>
          <a:xfrm>
            <a:off x="4583016" y="1934563"/>
            <a:ext cx="720000" cy="720000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AEC1A0-A331-418E-AA27-92215FF38CA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769" r="26769"/>
          <a:stretch/>
        </p:blipFill>
        <p:spPr>
          <a:xfrm flipH="1">
            <a:off x="7232760" y="4637180"/>
            <a:ext cx="720000" cy="720000"/>
          </a:xfrm>
          <a:prstGeom prst="ellipse">
            <a:avLst/>
          </a:prstGeom>
        </p:spPr>
      </p:pic>
      <p:sp>
        <p:nvSpPr>
          <p:cNvPr id="25" name="Oval 24" descr="Second Tier Hierarchy Color Small Circle">
            <a:extLst>
              <a:ext uri="{FF2B5EF4-FFF2-40B4-BE49-F238E27FC236}">
                <a16:creationId xmlns:a16="http://schemas.microsoft.com/office/drawing/2014/main" id="{F30081F3-4286-4BB4-BDB7-D25D63CF9699}"/>
              </a:ext>
            </a:extLst>
          </p:cNvPr>
          <p:cNvSpPr/>
          <p:nvPr/>
        </p:nvSpPr>
        <p:spPr>
          <a:xfrm>
            <a:off x="5129501" y="2481235"/>
            <a:ext cx="213490" cy="2134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 descr="Second Tier Hierarchy Color Small Circle">
            <a:extLst>
              <a:ext uri="{FF2B5EF4-FFF2-40B4-BE49-F238E27FC236}">
                <a16:creationId xmlns:a16="http://schemas.microsoft.com/office/drawing/2014/main" id="{AEEBC8E5-AC64-44AE-A9E3-F237EF99478C}"/>
              </a:ext>
            </a:extLst>
          </p:cNvPr>
          <p:cNvSpPr/>
          <p:nvPr/>
        </p:nvSpPr>
        <p:spPr>
          <a:xfrm>
            <a:off x="7204248" y="2501100"/>
            <a:ext cx="213490" cy="2134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Second Tier Hierarchy Color Small Circle">
            <a:extLst>
              <a:ext uri="{FF2B5EF4-FFF2-40B4-BE49-F238E27FC236}">
                <a16:creationId xmlns:a16="http://schemas.microsoft.com/office/drawing/2014/main" id="{83E19EB1-031A-4223-AEF0-AE983C76D485}"/>
              </a:ext>
            </a:extLst>
          </p:cNvPr>
          <p:cNvSpPr/>
          <p:nvPr/>
        </p:nvSpPr>
        <p:spPr>
          <a:xfrm>
            <a:off x="7197934" y="4557050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 descr="Second Tier Hierarchy Color Small Circle">
            <a:extLst>
              <a:ext uri="{FF2B5EF4-FFF2-40B4-BE49-F238E27FC236}">
                <a16:creationId xmlns:a16="http://schemas.microsoft.com/office/drawing/2014/main" id="{511886A7-757E-4FD2-BEEE-EAA039DCF4DB}"/>
              </a:ext>
            </a:extLst>
          </p:cNvPr>
          <p:cNvSpPr/>
          <p:nvPr/>
        </p:nvSpPr>
        <p:spPr>
          <a:xfrm>
            <a:off x="7626241" y="3520831"/>
            <a:ext cx="213490" cy="213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 descr="Second Tier Hierarchy Color Small Circle">
            <a:extLst>
              <a:ext uri="{FF2B5EF4-FFF2-40B4-BE49-F238E27FC236}">
                <a16:creationId xmlns:a16="http://schemas.microsoft.com/office/drawing/2014/main" id="{451A1197-7E0B-4AB9-91FA-0E138F17886E}"/>
              </a:ext>
            </a:extLst>
          </p:cNvPr>
          <p:cNvSpPr/>
          <p:nvPr/>
        </p:nvSpPr>
        <p:spPr>
          <a:xfrm>
            <a:off x="5145876" y="4559697"/>
            <a:ext cx="213490" cy="213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 descr="Third Tier Hierarchy Color Connectors">
            <a:extLst>
              <a:ext uri="{FF2B5EF4-FFF2-40B4-BE49-F238E27FC236}">
                <a16:creationId xmlns:a16="http://schemas.microsoft.com/office/drawing/2014/main" id="{F891F1BF-1D57-4254-A80A-4E1A30F3B4A2}"/>
              </a:ext>
            </a:extLst>
          </p:cNvPr>
          <p:cNvSpPr/>
          <p:nvPr/>
        </p:nvSpPr>
        <p:spPr>
          <a:xfrm>
            <a:off x="3161533" y="2138978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 descr="Third Tier Hierarchy Color Connectors">
            <a:extLst>
              <a:ext uri="{FF2B5EF4-FFF2-40B4-BE49-F238E27FC236}">
                <a16:creationId xmlns:a16="http://schemas.microsoft.com/office/drawing/2014/main" id="{32227BB2-044A-41BE-ADBF-866C770547EA}"/>
              </a:ext>
            </a:extLst>
          </p:cNvPr>
          <p:cNvSpPr/>
          <p:nvPr/>
        </p:nvSpPr>
        <p:spPr>
          <a:xfrm>
            <a:off x="3161533" y="5165640"/>
            <a:ext cx="82310" cy="82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 descr="Connector Lines">
            <a:extLst>
              <a:ext uri="{FF2B5EF4-FFF2-40B4-BE49-F238E27FC236}">
                <a16:creationId xmlns:a16="http://schemas.microsoft.com/office/drawing/2014/main" id="{F3B2016C-0C4F-45E1-887D-409885D74D62}"/>
              </a:ext>
            </a:extLst>
          </p:cNvPr>
          <p:cNvCxnSpPr>
            <a:cxnSpLocks/>
            <a:stCxn id="23" idx="4"/>
            <a:endCxn id="30" idx="4"/>
          </p:cNvCxnSpPr>
          <p:nvPr/>
        </p:nvCxnSpPr>
        <p:spPr>
          <a:xfrm rot="5400000" flipH="1">
            <a:off x="3856214" y="1567762"/>
            <a:ext cx="433275" cy="1740328"/>
          </a:xfrm>
          <a:prstGeom prst="bentConnector3">
            <a:avLst>
              <a:gd name="adj1" fmla="val -52761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 descr="Third Tier Hierarchy Color Connectors">
            <a:extLst>
              <a:ext uri="{FF2B5EF4-FFF2-40B4-BE49-F238E27FC236}">
                <a16:creationId xmlns:a16="http://schemas.microsoft.com/office/drawing/2014/main" id="{26139676-3015-494A-906B-65C94AFAE146}"/>
              </a:ext>
            </a:extLst>
          </p:cNvPr>
          <p:cNvSpPr/>
          <p:nvPr/>
        </p:nvSpPr>
        <p:spPr>
          <a:xfrm>
            <a:off x="9671899" y="2138978"/>
            <a:ext cx="82310" cy="823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Connector: Elbow 36" descr="Connector Lines">
            <a:extLst>
              <a:ext uri="{FF2B5EF4-FFF2-40B4-BE49-F238E27FC236}">
                <a16:creationId xmlns:a16="http://schemas.microsoft.com/office/drawing/2014/main" id="{001556AB-76A9-4ABD-908E-B9895B7D2E7D}"/>
              </a:ext>
            </a:extLst>
          </p:cNvPr>
          <p:cNvCxnSpPr>
            <a:cxnSpLocks/>
            <a:stCxn id="22" idx="0"/>
            <a:endCxn id="32" idx="0"/>
          </p:cNvCxnSpPr>
          <p:nvPr/>
        </p:nvCxnSpPr>
        <p:spPr>
          <a:xfrm rot="16200000" flipH="1" flipV="1">
            <a:off x="3818366" y="4021502"/>
            <a:ext cx="528460" cy="1759816"/>
          </a:xfrm>
          <a:prstGeom prst="bentConnector3">
            <a:avLst>
              <a:gd name="adj1" fmla="val -43258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 descr="Connector Lines">
            <a:extLst>
              <a:ext uri="{FF2B5EF4-FFF2-40B4-BE49-F238E27FC236}">
                <a16:creationId xmlns:a16="http://schemas.microsoft.com/office/drawing/2014/main" id="{DC339C1D-0751-4BD1-AD90-0AA1B90997A3}"/>
              </a:ext>
            </a:extLst>
          </p:cNvPr>
          <p:cNvCxnSpPr>
            <a:cxnSpLocks/>
            <a:stCxn id="20" idx="4"/>
            <a:endCxn id="36" idx="4"/>
          </p:cNvCxnSpPr>
          <p:nvPr/>
        </p:nvCxnSpPr>
        <p:spPr>
          <a:xfrm rot="5400000" flipH="1" flipV="1">
            <a:off x="8449164" y="1390674"/>
            <a:ext cx="433275" cy="2094503"/>
          </a:xfrm>
          <a:prstGeom prst="bentConnector3">
            <a:avLst>
              <a:gd name="adj1" fmla="val -52761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B142BDF-0061-4DF4-8DA1-B8339311C82E}"/>
              </a:ext>
            </a:extLst>
          </p:cNvPr>
          <p:cNvSpPr/>
          <p:nvPr/>
        </p:nvSpPr>
        <p:spPr>
          <a:xfrm>
            <a:off x="9681091" y="5251204"/>
            <a:ext cx="1216258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Images</a:t>
            </a:r>
          </a:p>
        </p:txBody>
      </p:sp>
      <p:sp>
        <p:nvSpPr>
          <p:cNvPr id="41" name="Oval 40" descr="Third Tier Hierarchy Color Connectors">
            <a:extLst>
              <a:ext uri="{FF2B5EF4-FFF2-40B4-BE49-F238E27FC236}">
                <a16:creationId xmlns:a16="http://schemas.microsoft.com/office/drawing/2014/main" id="{3B893A7F-ECFA-47D3-87B5-CBBB73395B57}"/>
              </a:ext>
            </a:extLst>
          </p:cNvPr>
          <p:cNvSpPr/>
          <p:nvPr/>
        </p:nvSpPr>
        <p:spPr>
          <a:xfrm>
            <a:off x="9684015" y="5165640"/>
            <a:ext cx="82310" cy="823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Connector: Elbow 41" descr="Connector Lines">
            <a:extLst>
              <a:ext uri="{FF2B5EF4-FFF2-40B4-BE49-F238E27FC236}">
                <a16:creationId xmlns:a16="http://schemas.microsoft.com/office/drawing/2014/main" id="{5D12CD41-89E6-49FF-87D5-51C87F7522C1}"/>
              </a:ext>
            </a:extLst>
          </p:cNvPr>
          <p:cNvCxnSpPr>
            <a:cxnSpLocks/>
            <a:stCxn id="24" idx="0"/>
            <a:endCxn id="41" idx="0"/>
          </p:cNvCxnSpPr>
          <p:nvPr/>
        </p:nvCxnSpPr>
        <p:spPr>
          <a:xfrm rot="16200000" flipH="1">
            <a:off x="8394735" y="3835205"/>
            <a:ext cx="528460" cy="2132410"/>
          </a:xfrm>
          <a:prstGeom prst="bentConnector3">
            <a:avLst>
              <a:gd name="adj1" fmla="val -43258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C75F4037-3C03-4D37-9889-CFC04C16304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451" b="11451"/>
          <a:stretch/>
        </p:blipFill>
        <p:spPr>
          <a:xfrm>
            <a:off x="5747755" y="3088700"/>
            <a:ext cx="1054152" cy="1054152"/>
          </a:xfrm>
          <a:prstGeom prst="ellipse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70851103-0A7F-4D47-822A-468069F7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354"/>
            <a:ext cx="3573945" cy="1325563"/>
          </a:xfrm>
        </p:spPr>
        <p:txBody>
          <a:bodyPr/>
          <a:lstStyle/>
          <a:p>
            <a:r>
              <a:rPr lang="en-US" b="0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43024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 descr="decorative element">
            <a:extLst>
              <a:ext uri="{FF2B5EF4-FFF2-40B4-BE49-F238E27FC236}">
                <a16:creationId xmlns:a16="http://schemas.microsoft.com/office/drawing/2014/main" id="{D8B395F3-4D90-449C-9D28-767C501CE46B}"/>
              </a:ext>
            </a:extLst>
          </p:cNvPr>
          <p:cNvCxnSpPr>
            <a:cxnSpLocks/>
          </p:cNvCxnSpPr>
          <p:nvPr/>
        </p:nvCxnSpPr>
        <p:spPr>
          <a:xfrm flipH="1">
            <a:off x="9242480" y="399001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 descr="decorative element">
            <a:extLst>
              <a:ext uri="{FF2B5EF4-FFF2-40B4-BE49-F238E27FC236}">
                <a16:creationId xmlns:a16="http://schemas.microsoft.com/office/drawing/2014/main" id="{928B4462-1BC0-46C4-9E62-B73BF73BF4AD}"/>
              </a:ext>
            </a:extLst>
          </p:cNvPr>
          <p:cNvCxnSpPr>
            <a:cxnSpLocks/>
          </p:cNvCxnSpPr>
          <p:nvPr/>
        </p:nvCxnSpPr>
        <p:spPr>
          <a:xfrm flipH="1">
            <a:off x="9239829" y="4854457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 descr="decorative element">
            <a:extLst>
              <a:ext uri="{FF2B5EF4-FFF2-40B4-BE49-F238E27FC236}">
                <a16:creationId xmlns:a16="http://schemas.microsoft.com/office/drawing/2014/main" id="{070BC9E3-BE11-4C86-AD06-06EE8CA73D8B}"/>
              </a:ext>
            </a:extLst>
          </p:cNvPr>
          <p:cNvCxnSpPr>
            <a:cxnSpLocks/>
          </p:cNvCxnSpPr>
          <p:nvPr/>
        </p:nvCxnSpPr>
        <p:spPr>
          <a:xfrm flipH="1">
            <a:off x="8805016" y="4453128"/>
            <a:ext cx="43481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 descr="decorative element">
            <a:extLst>
              <a:ext uri="{FF2B5EF4-FFF2-40B4-BE49-F238E27FC236}">
                <a16:creationId xmlns:a16="http://schemas.microsoft.com/office/drawing/2014/main" id="{87AFD5C2-DD41-4001-812F-6FA0A7845F2A}"/>
              </a:ext>
            </a:extLst>
          </p:cNvPr>
          <p:cNvCxnSpPr>
            <a:cxnSpLocks/>
          </p:cNvCxnSpPr>
          <p:nvPr/>
        </p:nvCxnSpPr>
        <p:spPr>
          <a:xfrm flipH="1">
            <a:off x="5060658" y="5041094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 descr="decorative element">
            <a:extLst>
              <a:ext uri="{FF2B5EF4-FFF2-40B4-BE49-F238E27FC236}">
                <a16:creationId xmlns:a16="http://schemas.microsoft.com/office/drawing/2014/main" id="{74F31556-6BDE-473E-ADF5-86DC307F4BF7}"/>
              </a:ext>
            </a:extLst>
          </p:cNvPr>
          <p:cNvCxnSpPr>
            <a:cxnSpLocks/>
          </p:cNvCxnSpPr>
          <p:nvPr/>
        </p:nvCxnSpPr>
        <p:spPr>
          <a:xfrm flipH="1">
            <a:off x="5064792" y="3870787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220800" y="2983041"/>
            <a:ext cx="1828800" cy="731520"/>
          </a:xfrm>
          <a:prstGeom prst="rect">
            <a:avLst/>
          </a:prstGeom>
          <a:solidFill>
            <a:schemeClr val="bg2">
              <a:lumMod val="9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Two groups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deadlines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2798738" y="2222270"/>
            <a:ext cx="1828800" cy="731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Text to Sign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Text to Sign frames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2798812" y="3745793"/>
            <a:ext cx="1828800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Sign to Text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Sign to alphabets, words/sentences</a:t>
            </a:r>
          </a:p>
        </p:txBody>
      </p:sp>
      <p:cxnSp>
        <p:nvCxnSpPr>
          <p:cNvPr id="83" name="Straight Connector 82" descr="decorative element">
            <a:extLst>
              <a:ext uri="{FF2B5EF4-FFF2-40B4-BE49-F238E27FC236}">
                <a16:creationId xmlns:a16="http://schemas.microsoft.com/office/drawing/2014/main" id="{6B7B494C-8888-457E-82D1-32EE6B401023}"/>
              </a:ext>
            </a:extLst>
          </p:cNvPr>
          <p:cNvCxnSpPr>
            <a:cxnSpLocks/>
          </p:cNvCxnSpPr>
          <p:nvPr/>
        </p:nvCxnSpPr>
        <p:spPr>
          <a:xfrm flipH="1">
            <a:off x="5028980" y="1964084"/>
            <a:ext cx="8635" cy="98367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 descr="decorative element">
            <a:extLst>
              <a:ext uri="{FF2B5EF4-FFF2-40B4-BE49-F238E27FC236}">
                <a16:creationId xmlns:a16="http://schemas.microsoft.com/office/drawing/2014/main" id="{1C54223A-2F2C-4434-A30B-92D8CEE93CF0}"/>
              </a:ext>
            </a:extLst>
          </p:cNvPr>
          <p:cNvCxnSpPr>
            <a:cxnSpLocks/>
          </p:cNvCxnSpPr>
          <p:nvPr/>
        </p:nvCxnSpPr>
        <p:spPr>
          <a:xfrm rot="10800000">
            <a:off x="7025156" y="4477030"/>
            <a:ext cx="1051362" cy="3313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 descr="decorative element">
            <a:extLst>
              <a:ext uri="{FF2B5EF4-FFF2-40B4-BE49-F238E27FC236}">
                <a16:creationId xmlns:a16="http://schemas.microsoft.com/office/drawing/2014/main" id="{7B2075F3-49F1-4561-B16C-A60D139B4E39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049600" y="3348801"/>
            <a:ext cx="4781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 descr="decorative element">
            <a:extLst>
              <a:ext uri="{FF2B5EF4-FFF2-40B4-BE49-F238E27FC236}">
                <a16:creationId xmlns:a16="http://schemas.microsoft.com/office/drawing/2014/main" id="{3075AB11-BAD3-42E5-BC8F-B1153E21F91C}"/>
              </a:ext>
            </a:extLst>
          </p:cNvPr>
          <p:cNvCxnSpPr>
            <a:cxnSpLocks/>
          </p:cNvCxnSpPr>
          <p:nvPr/>
        </p:nvCxnSpPr>
        <p:spPr>
          <a:xfrm>
            <a:off x="2530092" y="2609778"/>
            <a:ext cx="4608" cy="1503607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 descr="decorative element">
            <a:extLst>
              <a:ext uri="{FF2B5EF4-FFF2-40B4-BE49-F238E27FC236}">
                <a16:creationId xmlns:a16="http://schemas.microsoft.com/office/drawing/2014/main" id="{FE5CE1F8-570D-4885-B9A3-2539980A4EC1}"/>
              </a:ext>
            </a:extLst>
          </p:cNvPr>
          <p:cNvCxnSpPr>
            <a:cxnSpLocks/>
          </p:cNvCxnSpPr>
          <p:nvPr/>
        </p:nvCxnSpPr>
        <p:spPr>
          <a:xfrm flipH="1">
            <a:off x="5028980" y="1964084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 descr="decorative element">
            <a:extLst>
              <a:ext uri="{FF2B5EF4-FFF2-40B4-BE49-F238E27FC236}">
                <a16:creationId xmlns:a16="http://schemas.microsoft.com/office/drawing/2014/main" id="{BDB4A596-1925-4CF0-8DDA-2DBE3E6B75A7}"/>
              </a:ext>
            </a:extLst>
          </p:cNvPr>
          <p:cNvCxnSpPr>
            <a:cxnSpLocks/>
          </p:cNvCxnSpPr>
          <p:nvPr/>
        </p:nvCxnSpPr>
        <p:spPr>
          <a:xfrm flipH="1">
            <a:off x="4627538" y="2473657"/>
            <a:ext cx="40144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 descr="decorative element">
            <a:extLst>
              <a:ext uri="{FF2B5EF4-FFF2-40B4-BE49-F238E27FC236}">
                <a16:creationId xmlns:a16="http://schemas.microsoft.com/office/drawing/2014/main" id="{B804FCC3-2EDB-4E98-AD3D-D5848AE1337C}"/>
              </a:ext>
            </a:extLst>
          </p:cNvPr>
          <p:cNvCxnSpPr>
            <a:cxnSpLocks/>
          </p:cNvCxnSpPr>
          <p:nvPr/>
        </p:nvCxnSpPr>
        <p:spPr>
          <a:xfrm flipH="1">
            <a:off x="2530388" y="2609778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decorative element">
            <a:extLst>
              <a:ext uri="{FF2B5EF4-FFF2-40B4-BE49-F238E27FC236}">
                <a16:creationId xmlns:a16="http://schemas.microsoft.com/office/drawing/2014/main" id="{8E4CD3FD-4CA2-4C9C-89C8-73F04D561CC6}"/>
              </a:ext>
            </a:extLst>
          </p:cNvPr>
          <p:cNvCxnSpPr>
            <a:cxnSpLocks/>
          </p:cNvCxnSpPr>
          <p:nvPr/>
        </p:nvCxnSpPr>
        <p:spPr>
          <a:xfrm flipH="1">
            <a:off x="2530388" y="4108183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5290412" y="3539160"/>
            <a:ext cx="1369985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Fingerspelling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Alphabets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EFA9A02-F4DD-44E9-86C2-C8ADA3189685}"/>
              </a:ext>
            </a:extLst>
          </p:cNvPr>
          <p:cNvSpPr/>
          <p:nvPr/>
        </p:nvSpPr>
        <p:spPr>
          <a:xfrm>
            <a:off x="5288797" y="4682408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Noise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Remove Blur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5303300" y="1620072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Characters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Get characters from input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C38D3DB-30B8-4A79-9C76-C565CFF33780}"/>
              </a:ext>
            </a:extLst>
          </p:cNvPr>
          <p:cNvSpPr/>
          <p:nvPr/>
        </p:nvSpPr>
        <p:spPr>
          <a:xfrm>
            <a:off x="5303932" y="2636696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Images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Select alphabets from directory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7552177" y="4124893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Filter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Gaussian blur filter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BCC43461-2747-49E0-B6FE-3C3059AF026A}"/>
              </a:ext>
            </a:extLst>
          </p:cNvPr>
          <p:cNvSpPr txBox="1">
            <a:spLocks/>
          </p:cNvSpPr>
          <p:nvPr/>
        </p:nvSpPr>
        <p:spPr>
          <a:xfrm>
            <a:off x="220800" y="157685"/>
            <a:ext cx="3640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Strategy</a:t>
            </a:r>
          </a:p>
        </p:txBody>
      </p:sp>
      <p:cxnSp>
        <p:nvCxnSpPr>
          <p:cNvPr id="47" name="Straight Connector 46" descr="decorative element">
            <a:extLst>
              <a:ext uri="{FF2B5EF4-FFF2-40B4-BE49-F238E27FC236}">
                <a16:creationId xmlns:a16="http://schemas.microsoft.com/office/drawing/2014/main" id="{6AF9DE78-C840-408A-8246-C76487275B74}"/>
              </a:ext>
            </a:extLst>
          </p:cNvPr>
          <p:cNvCxnSpPr>
            <a:cxnSpLocks/>
          </p:cNvCxnSpPr>
          <p:nvPr/>
        </p:nvCxnSpPr>
        <p:spPr>
          <a:xfrm flipH="1">
            <a:off x="5033598" y="2938518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 descr="decorative element">
            <a:extLst>
              <a:ext uri="{FF2B5EF4-FFF2-40B4-BE49-F238E27FC236}">
                <a16:creationId xmlns:a16="http://schemas.microsoft.com/office/drawing/2014/main" id="{CEEAFB0F-05E0-4605-8D8B-1103E7D5A8F4}"/>
              </a:ext>
            </a:extLst>
          </p:cNvPr>
          <p:cNvCxnSpPr>
            <a:cxnSpLocks/>
          </p:cNvCxnSpPr>
          <p:nvPr/>
        </p:nvCxnSpPr>
        <p:spPr>
          <a:xfrm flipH="1">
            <a:off x="5046991" y="3870787"/>
            <a:ext cx="15436" cy="116623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 descr="decorative element">
            <a:extLst>
              <a:ext uri="{FF2B5EF4-FFF2-40B4-BE49-F238E27FC236}">
                <a16:creationId xmlns:a16="http://schemas.microsoft.com/office/drawing/2014/main" id="{580DAE42-A5AB-41BC-9A1C-1B7217693ED7}"/>
              </a:ext>
            </a:extLst>
          </p:cNvPr>
          <p:cNvCxnSpPr>
            <a:cxnSpLocks/>
          </p:cNvCxnSpPr>
          <p:nvPr/>
        </p:nvCxnSpPr>
        <p:spPr>
          <a:xfrm flipH="1">
            <a:off x="4627614" y="4108183"/>
            <a:ext cx="43481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3B0A512A-B504-4087-A6A9-AC19CE038B67}"/>
              </a:ext>
            </a:extLst>
          </p:cNvPr>
          <p:cNvCxnSpPr>
            <a:cxnSpLocks/>
            <a:endCxn id="171" idx="3"/>
          </p:cNvCxnSpPr>
          <p:nvPr/>
        </p:nvCxnSpPr>
        <p:spPr>
          <a:xfrm flipH="1">
            <a:off x="6660397" y="5048168"/>
            <a:ext cx="36475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 descr="decorative element">
            <a:extLst>
              <a:ext uri="{FF2B5EF4-FFF2-40B4-BE49-F238E27FC236}">
                <a16:creationId xmlns:a16="http://schemas.microsoft.com/office/drawing/2014/main" id="{10334B90-F2C8-4A36-959E-E34504C02157}"/>
              </a:ext>
            </a:extLst>
          </p:cNvPr>
          <p:cNvCxnSpPr>
            <a:cxnSpLocks/>
            <a:endCxn id="168" idx="3"/>
          </p:cNvCxnSpPr>
          <p:nvPr/>
        </p:nvCxnSpPr>
        <p:spPr>
          <a:xfrm flipH="1">
            <a:off x="6660397" y="3904920"/>
            <a:ext cx="36475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 descr="decorative element">
            <a:extLst>
              <a:ext uri="{FF2B5EF4-FFF2-40B4-BE49-F238E27FC236}">
                <a16:creationId xmlns:a16="http://schemas.microsoft.com/office/drawing/2014/main" id="{78CCD9A3-545A-4335-B481-CF8DA5BE196A}"/>
              </a:ext>
            </a:extLst>
          </p:cNvPr>
          <p:cNvCxnSpPr>
            <a:cxnSpLocks/>
          </p:cNvCxnSpPr>
          <p:nvPr/>
        </p:nvCxnSpPr>
        <p:spPr>
          <a:xfrm flipH="1">
            <a:off x="7009719" y="3893876"/>
            <a:ext cx="15436" cy="116623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decorative element">
            <a:extLst>
              <a:ext uri="{FF2B5EF4-FFF2-40B4-BE49-F238E27FC236}">
                <a16:creationId xmlns:a16="http://schemas.microsoft.com/office/drawing/2014/main" id="{E170D955-0F90-4201-A73E-9646199A39C2}"/>
              </a:ext>
            </a:extLst>
          </p:cNvPr>
          <p:cNvCxnSpPr>
            <a:cxnSpLocks/>
          </p:cNvCxnSpPr>
          <p:nvPr/>
        </p:nvCxnSpPr>
        <p:spPr>
          <a:xfrm>
            <a:off x="9239829" y="3990011"/>
            <a:ext cx="0" cy="86444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31FAD53-5348-454D-B7C5-C9EB011B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149" y="2857844"/>
            <a:ext cx="1261696" cy="136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62AE4-E679-4035-8CBA-C9C80AB35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149" y="4490653"/>
            <a:ext cx="1261695" cy="12354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7164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 descr="decorative element">
            <a:extLst>
              <a:ext uri="{FF2B5EF4-FFF2-40B4-BE49-F238E27FC236}">
                <a16:creationId xmlns:a16="http://schemas.microsoft.com/office/drawing/2014/main" id="{40F56695-618B-4805-841D-CBA154EC1B1D}"/>
              </a:ext>
            </a:extLst>
          </p:cNvPr>
          <p:cNvCxnSpPr>
            <a:cxnSpLocks/>
          </p:cNvCxnSpPr>
          <p:nvPr/>
        </p:nvCxnSpPr>
        <p:spPr>
          <a:xfrm rot="5400000" flipH="1">
            <a:off x="6418229" y="4307728"/>
            <a:ext cx="43481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DBC68-A2B6-4047-9047-6FE8D0FEBF8A}"/>
              </a:ext>
            </a:extLst>
          </p:cNvPr>
          <p:cNvSpPr/>
          <p:nvPr/>
        </p:nvSpPr>
        <p:spPr>
          <a:xfrm>
            <a:off x="5950644" y="3398561"/>
            <a:ext cx="1582858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Model CNN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Convolutional Neural Network</a:t>
            </a:r>
          </a:p>
        </p:txBody>
      </p:sp>
      <p:cxnSp>
        <p:nvCxnSpPr>
          <p:cNvPr id="28" name="Connector: Elbow 27" descr="decorative element">
            <a:extLst>
              <a:ext uri="{FF2B5EF4-FFF2-40B4-BE49-F238E27FC236}">
                <a16:creationId xmlns:a16="http://schemas.microsoft.com/office/drawing/2014/main" id="{6C081F77-F8B3-4C9A-8DE4-55434D385D35}"/>
              </a:ext>
            </a:extLst>
          </p:cNvPr>
          <p:cNvCxnSpPr>
            <a:cxnSpLocks/>
            <a:stCxn id="26" idx="1"/>
            <a:endCxn id="16" idx="3"/>
          </p:cNvCxnSpPr>
          <p:nvPr/>
        </p:nvCxnSpPr>
        <p:spPr>
          <a:xfrm rot="10800000">
            <a:off x="7533503" y="3764322"/>
            <a:ext cx="1784409" cy="45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4B4FAC40-9F6C-425F-8B80-5238A6B4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0" y="286923"/>
            <a:ext cx="3112306" cy="889490"/>
          </a:xfrm>
        </p:spPr>
        <p:txBody>
          <a:bodyPr/>
          <a:lstStyle/>
          <a:p>
            <a:r>
              <a:rPr lang="en-US" b="0" dirty="0"/>
              <a:t>Backend &amp; UI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9D683-69D4-4586-A959-A066AB8C6246}"/>
              </a:ext>
            </a:extLst>
          </p:cNvPr>
          <p:cNvSpPr/>
          <p:nvPr/>
        </p:nvSpPr>
        <p:spPr>
          <a:xfrm>
            <a:off x="1104707" y="2636462"/>
            <a:ext cx="1828800" cy="731520"/>
          </a:xfrm>
          <a:prstGeom prst="rect">
            <a:avLst/>
          </a:prstGeom>
          <a:solidFill>
            <a:schemeClr val="bg2">
              <a:lumMod val="9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Two groups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deadlines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16419-8946-4813-ACA9-CAB8FEE8DE23}"/>
              </a:ext>
            </a:extLst>
          </p:cNvPr>
          <p:cNvSpPr/>
          <p:nvPr/>
        </p:nvSpPr>
        <p:spPr>
          <a:xfrm>
            <a:off x="3686957" y="1875038"/>
            <a:ext cx="1828800" cy="731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UI Design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Complete interactive UI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2576C-B3C7-4D81-AC50-4A34F353451A}"/>
              </a:ext>
            </a:extLst>
          </p:cNvPr>
          <p:cNvSpPr/>
          <p:nvPr/>
        </p:nvSpPr>
        <p:spPr>
          <a:xfrm>
            <a:off x="3687031" y="3398561"/>
            <a:ext cx="1828800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Backend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Work on ML model</a:t>
            </a:r>
          </a:p>
        </p:txBody>
      </p:sp>
      <p:cxnSp>
        <p:nvCxnSpPr>
          <p:cNvPr id="9" name="Straight Connector 8" descr="decorative element">
            <a:extLst>
              <a:ext uri="{FF2B5EF4-FFF2-40B4-BE49-F238E27FC236}">
                <a16:creationId xmlns:a16="http://schemas.microsoft.com/office/drawing/2014/main" id="{D5359E86-B64C-445A-8BCD-0D8BF0B1EE3B}"/>
              </a:ext>
            </a:extLst>
          </p:cNvPr>
          <p:cNvCxnSpPr>
            <a:cxnSpLocks/>
          </p:cNvCxnSpPr>
          <p:nvPr/>
        </p:nvCxnSpPr>
        <p:spPr>
          <a:xfrm flipH="1">
            <a:off x="5917199" y="1616852"/>
            <a:ext cx="8635" cy="98367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decorative element">
            <a:extLst>
              <a:ext uri="{FF2B5EF4-FFF2-40B4-BE49-F238E27FC236}">
                <a16:creationId xmlns:a16="http://schemas.microsoft.com/office/drawing/2014/main" id="{9043440B-502C-42AC-A942-9C8D5767292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933507" y="3002222"/>
            <a:ext cx="4781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 descr="decorative element">
            <a:extLst>
              <a:ext uri="{FF2B5EF4-FFF2-40B4-BE49-F238E27FC236}">
                <a16:creationId xmlns:a16="http://schemas.microsoft.com/office/drawing/2014/main" id="{1593DC5A-57AE-492F-8216-9D2BA61D1987}"/>
              </a:ext>
            </a:extLst>
          </p:cNvPr>
          <p:cNvCxnSpPr>
            <a:cxnSpLocks/>
          </p:cNvCxnSpPr>
          <p:nvPr/>
        </p:nvCxnSpPr>
        <p:spPr>
          <a:xfrm>
            <a:off x="3413999" y="2263199"/>
            <a:ext cx="4608" cy="1503607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decorative element">
            <a:extLst>
              <a:ext uri="{FF2B5EF4-FFF2-40B4-BE49-F238E27FC236}">
                <a16:creationId xmlns:a16="http://schemas.microsoft.com/office/drawing/2014/main" id="{54D7125A-DA40-4952-8EC7-ED0981103A09}"/>
              </a:ext>
            </a:extLst>
          </p:cNvPr>
          <p:cNvCxnSpPr>
            <a:cxnSpLocks/>
          </p:cNvCxnSpPr>
          <p:nvPr/>
        </p:nvCxnSpPr>
        <p:spPr>
          <a:xfrm flipH="1">
            <a:off x="5917199" y="1616852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decorative element">
            <a:extLst>
              <a:ext uri="{FF2B5EF4-FFF2-40B4-BE49-F238E27FC236}">
                <a16:creationId xmlns:a16="http://schemas.microsoft.com/office/drawing/2014/main" id="{8D58DF67-9317-4BA1-924D-15FAC29CD99A}"/>
              </a:ext>
            </a:extLst>
          </p:cNvPr>
          <p:cNvCxnSpPr>
            <a:cxnSpLocks/>
          </p:cNvCxnSpPr>
          <p:nvPr/>
        </p:nvCxnSpPr>
        <p:spPr>
          <a:xfrm flipH="1">
            <a:off x="5515757" y="2126425"/>
            <a:ext cx="40144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decorative element">
            <a:extLst>
              <a:ext uri="{FF2B5EF4-FFF2-40B4-BE49-F238E27FC236}">
                <a16:creationId xmlns:a16="http://schemas.microsoft.com/office/drawing/2014/main" id="{1CC77186-8AC8-49E3-8F0E-486E3EC69508}"/>
              </a:ext>
            </a:extLst>
          </p:cNvPr>
          <p:cNvCxnSpPr>
            <a:cxnSpLocks/>
          </p:cNvCxnSpPr>
          <p:nvPr/>
        </p:nvCxnSpPr>
        <p:spPr>
          <a:xfrm flipH="1">
            <a:off x="3418607" y="2262546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decorative element">
            <a:extLst>
              <a:ext uri="{FF2B5EF4-FFF2-40B4-BE49-F238E27FC236}">
                <a16:creationId xmlns:a16="http://schemas.microsoft.com/office/drawing/2014/main" id="{E2B202C0-8701-4496-9258-61E5D9964CA3}"/>
              </a:ext>
            </a:extLst>
          </p:cNvPr>
          <p:cNvCxnSpPr>
            <a:cxnSpLocks/>
          </p:cNvCxnSpPr>
          <p:nvPr/>
        </p:nvCxnSpPr>
        <p:spPr>
          <a:xfrm flipH="1">
            <a:off x="3418607" y="376095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97FB7DF-A5BA-491D-BAEB-36B4434B41B0}"/>
              </a:ext>
            </a:extLst>
          </p:cNvPr>
          <p:cNvSpPr/>
          <p:nvPr/>
        </p:nvSpPr>
        <p:spPr>
          <a:xfrm>
            <a:off x="6191519" y="1272840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Camera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Camera Integration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BBC0F1-4680-42D5-9744-87A3F71605E0}"/>
              </a:ext>
            </a:extLst>
          </p:cNvPr>
          <p:cNvSpPr/>
          <p:nvPr/>
        </p:nvSpPr>
        <p:spPr>
          <a:xfrm>
            <a:off x="6192151" y="2289464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Host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Hosting Environment </a:t>
            </a:r>
          </a:p>
        </p:txBody>
      </p:sp>
      <p:cxnSp>
        <p:nvCxnSpPr>
          <p:cNvPr id="20" name="Straight Connector 19" descr="decorative element">
            <a:extLst>
              <a:ext uri="{FF2B5EF4-FFF2-40B4-BE49-F238E27FC236}">
                <a16:creationId xmlns:a16="http://schemas.microsoft.com/office/drawing/2014/main" id="{3489A33D-BB28-4E2E-A3FA-3C7BC79AD5BE}"/>
              </a:ext>
            </a:extLst>
          </p:cNvPr>
          <p:cNvCxnSpPr>
            <a:cxnSpLocks/>
          </p:cNvCxnSpPr>
          <p:nvPr/>
        </p:nvCxnSpPr>
        <p:spPr>
          <a:xfrm flipH="1">
            <a:off x="5921817" y="2591286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decorative element">
            <a:extLst>
              <a:ext uri="{FF2B5EF4-FFF2-40B4-BE49-F238E27FC236}">
                <a16:creationId xmlns:a16="http://schemas.microsoft.com/office/drawing/2014/main" id="{0ECBCEE8-791F-4868-811E-C9CDFF1A436B}"/>
              </a:ext>
            </a:extLst>
          </p:cNvPr>
          <p:cNvCxnSpPr>
            <a:cxnSpLocks/>
          </p:cNvCxnSpPr>
          <p:nvPr/>
        </p:nvCxnSpPr>
        <p:spPr>
          <a:xfrm flipH="1">
            <a:off x="5515833" y="3762598"/>
            <a:ext cx="43481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DF12F5F-11C7-4FA4-96B1-91EC07CF6681}"/>
              </a:ext>
            </a:extLst>
          </p:cNvPr>
          <p:cNvSpPr/>
          <p:nvPr/>
        </p:nvSpPr>
        <p:spPr>
          <a:xfrm>
            <a:off x="9317911" y="3399016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Training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1">
                    <a:lumMod val="50000"/>
                  </a:schemeClr>
                </a:solidFill>
              </a:rPr>
              <a:t>CNN &amp; TF [Func]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052C0B6-84BB-4F86-B1F6-971CD8604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00181"/>
              </p:ext>
            </p:extLst>
          </p:nvPr>
        </p:nvGraphicFramePr>
        <p:xfrm>
          <a:off x="4590209" y="4508744"/>
          <a:ext cx="34267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378">
                  <a:extLst>
                    <a:ext uri="{9D8B030D-6E8A-4147-A177-3AD203B41FA5}">
                      <a16:colId xmlns:a16="http://schemas.microsoft.com/office/drawing/2014/main" val="1983003400"/>
                    </a:ext>
                  </a:extLst>
                </a:gridCol>
                <a:gridCol w="2142402">
                  <a:extLst>
                    <a:ext uri="{9D8B030D-6E8A-4147-A177-3AD203B41FA5}">
                      <a16:colId xmlns:a16="http://schemas.microsoft.com/office/drawing/2014/main" val="6421725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Layers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37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Convolution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Window size [5*5]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6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Max &amp; Average Pooling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69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Flattening, Fully Connected &amp; Output Layers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03204"/>
                  </a:ext>
                </a:extLst>
              </a:tr>
            </a:tbl>
          </a:graphicData>
        </a:graphic>
      </p:graphicFrame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4CAF0A98-9F4A-4450-AB18-276968727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3309"/>
              </p:ext>
            </p:extLst>
          </p:nvPr>
        </p:nvGraphicFramePr>
        <p:xfrm>
          <a:off x="8258175" y="4465835"/>
          <a:ext cx="3187083" cy="1569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4538">
                  <a:extLst>
                    <a:ext uri="{9D8B030D-6E8A-4147-A177-3AD203B41FA5}">
                      <a16:colId xmlns:a16="http://schemas.microsoft.com/office/drawing/2014/main" val="1983003400"/>
                    </a:ext>
                  </a:extLst>
                </a:gridCol>
                <a:gridCol w="1992545">
                  <a:extLst>
                    <a:ext uri="{9D8B030D-6E8A-4147-A177-3AD203B41FA5}">
                      <a16:colId xmlns:a16="http://schemas.microsoft.com/office/drawing/2014/main" val="6421725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37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RGB -&gt; Grayscale</a:t>
                      </a:r>
                    </a:p>
                    <a:p>
                      <a:r>
                        <a:rPr lang="en-US" sz="1200" dirty="0"/>
                        <a:t>Gaussian Blur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6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[128*128]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69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Optimization using cross-entropy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03204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7AB1FC5E-5595-46FE-84D2-1DBD7523B8EC}"/>
              </a:ext>
            </a:extLst>
          </p:cNvPr>
          <p:cNvSpPr/>
          <p:nvPr/>
        </p:nvSpPr>
        <p:spPr>
          <a:xfrm>
            <a:off x="9093964" y="2332199"/>
            <a:ext cx="1828800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Step-1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Classify between 27 Symbols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A0548C-EDFE-4066-9C8D-8A59231E2AA0}"/>
              </a:ext>
            </a:extLst>
          </p:cNvPr>
          <p:cNvSpPr/>
          <p:nvPr/>
        </p:nvSpPr>
        <p:spPr>
          <a:xfrm>
            <a:off x="9088238" y="1134274"/>
            <a:ext cx="1828800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Step-2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Classify between similar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0A2D32-2CE2-408F-8EE2-15C87ABAD01D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10003711" y="3063719"/>
            <a:ext cx="4653" cy="33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F6AEB7-B26B-4164-840A-17B2F5F996D5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10002638" y="1865794"/>
            <a:ext cx="5726" cy="46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0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9">
      <a:dk1>
        <a:srgbClr val="000000"/>
      </a:dk1>
      <a:lt1>
        <a:sysClr val="window" lastClr="FFFFFF"/>
      </a:lt1>
      <a:dk2>
        <a:srgbClr val="8439BD"/>
      </a:dk2>
      <a:lt2>
        <a:srgbClr val="FFFFFF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036B3"/>
      </a:folHlink>
    </a:clrScheme>
    <a:fontScheme name="Custom 26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-coded organization chart_tf56610394_Win32_LW_v3" id="{0726C57D-7AC2-4DA7-99C4-454990AC7154}" vid="{87D2143D-31C4-4D37-A7B4-6A48D0F3F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5" ma:contentTypeDescription="Create a new document." ma:contentTypeScope="" ma:versionID="6303841d91754ae9e45eab54773e3b1c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targetNamespace="http://schemas.microsoft.com/office/2006/metadata/properties" ma:root="true" ma:fieldsID="21f069cdc2b493a90fc663fd3b6884b6" ns1:_="" ns2:_="" ns3:_="">
    <xsd:import namespace="http://schemas.microsoft.com/sharepoint/v3"/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CA9BA1-EB6B-4AFB-AB4A-CD1199EAE77C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16c05727-aa75-4e4a-9b5f-8a80a1165891"/>
    <ds:schemaRef ds:uri="http://www.w3.org/XML/1998/namespace"/>
    <ds:schemaRef ds:uri="71af3243-3dd4-4a8d-8c0d-dd76da1f02a5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8D3F14-9459-4B2B-B98E-3BA69499B2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F22EDB-1360-44A6-B0E8-56E15979415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Color-coded organization chart</Template>
  <TotalTime>1104</TotalTime>
  <Words>785</Words>
  <Application>Microsoft Office PowerPoint</Application>
  <PresentationFormat>Widescreen</PresentationFormat>
  <Paragraphs>280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Avenir Next LT Pro Light</vt:lpstr>
      <vt:lpstr>Calibri</vt:lpstr>
      <vt:lpstr>Courier New</vt:lpstr>
      <vt:lpstr>Posterama</vt:lpstr>
      <vt:lpstr>Rockwell</vt:lpstr>
      <vt:lpstr>Speak Pro</vt:lpstr>
      <vt:lpstr>Speak Pro (Headings)</vt:lpstr>
      <vt:lpstr>Office Theme</vt:lpstr>
      <vt:lpstr>LinguaVox </vt:lpstr>
      <vt:lpstr>Golden Circle </vt:lpstr>
      <vt:lpstr>Our Values</vt:lpstr>
      <vt:lpstr>Sign Language</vt:lpstr>
      <vt:lpstr>Project Milestones</vt:lpstr>
      <vt:lpstr>Data Collection</vt:lpstr>
      <vt:lpstr>Data Preparation</vt:lpstr>
      <vt:lpstr>PowerPoint Presentation</vt:lpstr>
      <vt:lpstr>Backend &amp; UI</vt:lpstr>
      <vt:lpstr>CNN Layering Structure</vt:lpstr>
      <vt:lpstr>Layering</vt:lpstr>
      <vt:lpstr>Gesture Classification</vt:lpstr>
      <vt:lpstr>Working</vt:lpstr>
      <vt:lpstr>Model Evaluations</vt:lpstr>
      <vt:lpstr>Modules</vt:lpstr>
      <vt:lpstr>Metadata</vt:lpstr>
      <vt:lpstr>PowerPoint Presentation</vt:lpstr>
      <vt:lpstr>PowerPoint Presentation</vt:lpstr>
      <vt:lpstr>Selling Point</vt:lpstr>
      <vt:lpstr>PowerPoint Presentation</vt:lpstr>
      <vt:lpstr>Revenue Estimates</vt:lpstr>
      <vt:lpstr>Future Scope</vt:lpstr>
      <vt:lpstr>Questions ?</vt:lpstr>
      <vt:lpstr>Thank you  LinguaVox:  Avinash Ankur Sahista Vishal Ummer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</dc:title>
  <dc:creator>Sahista Patel</dc:creator>
  <cp:lastModifiedBy>Sahista Patel</cp:lastModifiedBy>
  <cp:revision>40</cp:revision>
  <dcterms:created xsi:type="dcterms:W3CDTF">2021-10-01T22:30:39Z</dcterms:created>
  <dcterms:modified xsi:type="dcterms:W3CDTF">2021-12-11T06:57:17Z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